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6" r:id="rId3"/>
    <p:sldId id="260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ขัตติยะ  วิริยะเกียรติพงศ์" initials="ขว" lastIdx="1" clrIdx="0">
    <p:extLst>
      <p:ext uri="{19B8F6BF-5375-455C-9EA6-DF929625EA0E}">
        <p15:presenceInfo xmlns:p15="http://schemas.microsoft.com/office/powerpoint/2012/main" userId="ขัตติยะ  วิริยะเกียรติพงศ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8F6"/>
    <a:srgbClr val="BABABA"/>
    <a:srgbClr val="262626"/>
    <a:srgbClr val="595959"/>
    <a:srgbClr val="404040"/>
    <a:srgbClr val="DCFFFB"/>
    <a:srgbClr val="DABFDE"/>
    <a:srgbClr val="FFDCF4"/>
    <a:srgbClr val="1B4540"/>
    <a:srgbClr val="3E3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 autoAdjust="0"/>
    <p:restoredTop sz="96038" autoAdjust="0"/>
  </p:normalViewPr>
  <p:slideViewPr>
    <p:cSldViewPr snapToGrid="0">
      <p:cViewPr varScale="1">
        <p:scale>
          <a:sx n="73" d="100"/>
          <a:sy n="73" d="100"/>
        </p:scale>
        <p:origin x="32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ขัตติยะ  วิริยะเกียรติพงศ์" userId="325527a2-6b01-465a-9688-65f696f2d83f" providerId="ADAL" clId="{17CCCCC7-B4A3-47EE-BE3E-E36BE06DCB5B}"/>
    <pc:docChg chg="custSel delSld modSld">
      <pc:chgData name="ขัตติยะ  วิริยะเกียรติพงศ์" userId="325527a2-6b01-465a-9688-65f696f2d83f" providerId="ADAL" clId="{17CCCCC7-B4A3-47EE-BE3E-E36BE06DCB5B}" dt="2023-02-05T14:08:50.349" v="129" actId="20577"/>
      <pc:docMkLst>
        <pc:docMk/>
      </pc:docMkLst>
      <pc:sldChg chg="modSp mod">
        <pc:chgData name="ขัตติยะ  วิริยะเกียรติพงศ์" userId="325527a2-6b01-465a-9688-65f696f2d83f" providerId="ADAL" clId="{17CCCCC7-B4A3-47EE-BE3E-E36BE06DCB5B}" dt="2023-02-05T14:07:23.999" v="68" actId="2711"/>
        <pc:sldMkLst>
          <pc:docMk/>
          <pc:sldMk cId="757292155" sldId="256"/>
        </pc:sldMkLst>
        <pc:spChg chg="mod">
          <ac:chgData name="ขัตติยะ  วิริยะเกียรติพงศ์" userId="325527a2-6b01-465a-9688-65f696f2d83f" providerId="ADAL" clId="{17CCCCC7-B4A3-47EE-BE3E-E36BE06DCB5B}" dt="2023-02-05T14:06:46.989" v="55" actId="20577"/>
          <ac:spMkLst>
            <pc:docMk/>
            <pc:sldMk cId="757292155" sldId="256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17CCCCC7-B4A3-47EE-BE3E-E36BE06DCB5B}" dt="2023-02-05T14:07:23.999" v="68" actId="2711"/>
          <ac:spMkLst>
            <pc:docMk/>
            <pc:sldMk cId="757292155" sldId="256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17CCCCC7-B4A3-47EE-BE3E-E36BE06DCB5B}" dt="2023-02-05T14:07:17.594" v="67" actId="14861"/>
          <ac:spMkLst>
            <pc:docMk/>
            <pc:sldMk cId="757292155" sldId="256"/>
            <ac:spMk id="123" creationId="{5A572B39-3F26-4DFB-95C5-16084034FC47}"/>
          </ac:spMkLst>
        </pc:spChg>
        <pc:picChg chg="mod">
          <ac:chgData name="ขัตติยะ  วิริยะเกียรติพงศ์" userId="325527a2-6b01-465a-9688-65f696f2d83f" providerId="ADAL" clId="{17CCCCC7-B4A3-47EE-BE3E-E36BE06DCB5B}" dt="2023-02-05T14:07:01.530" v="64" actId="1037"/>
          <ac:picMkLst>
            <pc:docMk/>
            <pc:sldMk cId="757292155" sldId="256"/>
            <ac:picMk id="27" creationId="{9EA8119D-A722-C68A-08EE-5A1F6AD80F14}"/>
          </ac:picMkLst>
        </pc:picChg>
        <pc:picChg chg="mod">
          <ac:chgData name="ขัตติยะ  วิริยะเกียรติพงศ์" userId="325527a2-6b01-465a-9688-65f696f2d83f" providerId="ADAL" clId="{17CCCCC7-B4A3-47EE-BE3E-E36BE06DCB5B}" dt="2023-02-05T14:07:06.464" v="66" actId="1076"/>
          <ac:picMkLst>
            <pc:docMk/>
            <pc:sldMk cId="757292155" sldId="256"/>
            <ac:picMk id="29" creationId="{79685C6E-C0BA-E4B7-91EE-7348F6B5DC04}"/>
          </ac:picMkLst>
        </pc:picChg>
      </pc:sldChg>
      <pc:sldChg chg="delSp modSp mod">
        <pc:chgData name="ขัตติยะ  วิริยะเกียรติพงศ์" userId="325527a2-6b01-465a-9688-65f696f2d83f" providerId="ADAL" clId="{17CCCCC7-B4A3-47EE-BE3E-E36BE06DCB5B}" dt="2023-02-05T14:08:50.349" v="129" actId="20577"/>
        <pc:sldMkLst>
          <pc:docMk/>
          <pc:sldMk cId="3927190651" sldId="258"/>
        </pc:sldMkLst>
        <pc:spChg chg="mod">
          <ac:chgData name="ขัตติยะ  วิริยะเกียรติพงศ์" userId="325527a2-6b01-465a-9688-65f696f2d83f" providerId="ADAL" clId="{17CCCCC7-B4A3-47EE-BE3E-E36BE06DCB5B}" dt="2023-02-05T14:08:50.349" v="129" actId="20577"/>
          <ac:spMkLst>
            <pc:docMk/>
            <pc:sldMk cId="3927190651" sldId="258"/>
            <ac:spMk id="6" creationId="{CE38127C-6B83-F05A-B939-BAEA74F454C8}"/>
          </ac:spMkLst>
        </pc:spChg>
        <pc:spChg chg="del mod">
          <ac:chgData name="ขัตติยะ  วิริยะเกียรติพงศ์" userId="325527a2-6b01-465a-9688-65f696f2d83f" providerId="ADAL" clId="{17CCCCC7-B4A3-47EE-BE3E-E36BE06DCB5B}" dt="2023-02-05T14:05:51.590" v="2" actId="478"/>
          <ac:spMkLst>
            <pc:docMk/>
            <pc:sldMk cId="3927190651" sldId="258"/>
            <ac:spMk id="175" creationId="{9AD53281-B0B2-213F-CE23-5764530AD7C8}"/>
          </ac:spMkLst>
        </pc:spChg>
        <pc:spChg chg="del mod">
          <ac:chgData name="ขัตติยะ  วิริยะเกียรติพงศ์" userId="325527a2-6b01-465a-9688-65f696f2d83f" providerId="ADAL" clId="{17CCCCC7-B4A3-47EE-BE3E-E36BE06DCB5B}" dt="2023-02-05T14:05:51.590" v="2" actId="478"/>
          <ac:spMkLst>
            <pc:docMk/>
            <pc:sldMk cId="3927190651" sldId="258"/>
            <ac:spMk id="176" creationId="{2E082FDF-E367-B29A-0096-9229B012DE9C}"/>
          </ac:spMkLst>
        </pc:spChg>
        <pc:grpChg chg="del">
          <ac:chgData name="ขัตติยะ  วิริยะเกียรติพงศ์" userId="325527a2-6b01-465a-9688-65f696f2d83f" providerId="ADAL" clId="{17CCCCC7-B4A3-47EE-BE3E-E36BE06DCB5B}" dt="2023-02-05T14:05:28.342" v="0" actId="478"/>
          <ac:grpSpMkLst>
            <pc:docMk/>
            <pc:sldMk cId="3927190651" sldId="258"/>
            <ac:grpSpMk id="173" creationId="{68011D88-7A2D-B447-7D0F-3626D74BF398}"/>
          </ac:grpSpMkLst>
        </pc:grpChg>
      </pc:sldChg>
      <pc:sldChg chg="modSp mod">
        <pc:chgData name="ขัตติยะ  วิริยะเกียรติพงศ์" userId="325527a2-6b01-465a-9688-65f696f2d83f" providerId="ADAL" clId="{17CCCCC7-B4A3-47EE-BE3E-E36BE06DCB5B}" dt="2023-02-05T14:08:42.311" v="127" actId="1036"/>
        <pc:sldMkLst>
          <pc:docMk/>
          <pc:sldMk cId="1470674294" sldId="260"/>
        </pc:sldMkLst>
        <pc:spChg chg="mod">
          <ac:chgData name="ขัตติยะ  วิริยะเกียรติพงศ์" userId="325527a2-6b01-465a-9688-65f696f2d83f" providerId="ADAL" clId="{17CCCCC7-B4A3-47EE-BE3E-E36BE06DCB5B}" dt="2023-02-05T14:07:34.649" v="70" actId="2711"/>
          <ac:spMkLst>
            <pc:docMk/>
            <pc:sldMk cId="1470674294" sldId="260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17CCCCC7-B4A3-47EE-BE3E-E36BE06DCB5B}" dt="2023-02-05T14:08:01.440" v="76" actId="14100"/>
          <ac:spMkLst>
            <pc:docMk/>
            <pc:sldMk cId="1470674294" sldId="260"/>
            <ac:spMk id="22" creationId="{3D2C5963-5BF5-C744-2751-8C3E13AE3D50}"/>
          </ac:spMkLst>
        </pc:spChg>
        <pc:spChg chg="mod">
          <ac:chgData name="ขัตติยะ  วิริยะเกียรติพงศ์" userId="325527a2-6b01-465a-9688-65f696f2d83f" providerId="ADAL" clId="{17CCCCC7-B4A3-47EE-BE3E-E36BE06DCB5B}" dt="2023-02-05T14:07:57.256" v="75" actId="2711"/>
          <ac:spMkLst>
            <pc:docMk/>
            <pc:sldMk cId="1470674294" sldId="260"/>
            <ac:spMk id="25" creationId="{26D74F8D-DEBE-C3CD-0FF5-D62A63323AFE}"/>
          </ac:spMkLst>
        </pc:spChg>
        <pc:spChg chg="mod">
          <ac:chgData name="ขัตติยะ  วิริยะเกียรติพงศ์" userId="325527a2-6b01-465a-9688-65f696f2d83f" providerId="ADAL" clId="{17CCCCC7-B4A3-47EE-BE3E-E36BE06DCB5B}" dt="2023-02-05T14:08:07.240" v="77" actId="2711"/>
          <ac:spMkLst>
            <pc:docMk/>
            <pc:sldMk cId="1470674294" sldId="260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17CCCCC7-B4A3-47EE-BE3E-E36BE06DCB5B}" dt="2023-02-05T14:08:14.782" v="79" actId="14100"/>
          <ac:spMkLst>
            <pc:docMk/>
            <pc:sldMk cId="1470674294" sldId="260"/>
            <ac:spMk id="123" creationId="{5A572B39-3F26-4DFB-95C5-16084034FC47}"/>
          </ac:spMkLst>
        </pc:spChg>
        <pc:grpChg chg="mod">
          <ac:chgData name="ขัตติยะ  วิริยะเกียรติพงศ์" userId="325527a2-6b01-465a-9688-65f696f2d83f" providerId="ADAL" clId="{17CCCCC7-B4A3-47EE-BE3E-E36BE06DCB5B}" dt="2023-02-05T14:07:51.136" v="73" actId="1076"/>
          <ac:grpSpMkLst>
            <pc:docMk/>
            <pc:sldMk cId="1470674294" sldId="260"/>
            <ac:grpSpMk id="21" creationId="{EF75E703-972B-C656-3C8D-E456546645C7}"/>
          </ac:grpSpMkLst>
        </pc:grpChg>
        <pc:picChg chg="mod">
          <ac:chgData name="ขัตติยะ  วิริยะเกียรติพงศ์" userId="325527a2-6b01-465a-9688-65f696f2d83f" providerId="ADAL" clId="{17CCCCC7-B4A3-47EE-BE3E-E36BE06DCB5B}" dt="2023-02-05T14:07:43.314" v="72" actId="1076"/>
          <ac:picMkLst>
            <pc:docMk/>
            <pc:sldMk cId="1470674294" sldId="260"/>
            <ac:picMk id="2" creationId="{4D576945-37EA-9F33-F132-B0FF03C8F4B7}"/>
          </ac:picMkLst>
        </pc:picChg>
        <pc:picChg chg="mod">
          <ac:chgData name="ขัตติยะ  วิริยะเกียรติพงศ์" userId="325527a2-6b01-465a-9688-65f696f2d83f" providerId="ADAL" clId="{17CCCCC7-B4A3-47EE-BE3E-E36BE06DCB5B}" dt="2023-02-05T14:08:24.169" v="82" actId="14100"/>
          <ac:picMkLst>
            <pc:docMk/>
            <pc:sldMk cId="1470674294" sldId="260"/>
            <ac:picMk id="18" creationId="{B50F5387-4861-540B-B37F-CE681C838ED2}"/>
          </ac:picMkLst>
        </pc:picChg>
        <pc:picChg chg="mod">
          <ac:chgData name="ขัตติยะ  วิริยะเกียรติพงศ์" userId="325527a2-6b01-465a-9688-65f696f2d83f" providerId="ADAL" clId="{17CCCCC7-B4A3-47EE-BE3E-E36BE06DCB5B}" dt="2023-02-05T14:08:42.311" v="127" actId="1036"/>
          <ac:picMkLst>
            <pc:docMk/>
            <pc:sldMk cId="1470674294" sldId="260"/>
            <ac:picMk id="27" creationId="{C2600A65-DF14-B73A-2C37-600107D25383}"/>
          </ac:picMkLst>
        </pc:picChg>
      </pc:sldChg>
      <pc:sldChg chg="del">
        <pc:chgData name="ขัตติยะ  วิริยะเกียรติพงศ์" userId="325527a2-6b01-465a-9688-65f696f2d83f" providerId="ADAL" clId="{17CCCCC7-B4A3-47EE-BE3E-E36BE06DCB5B}" dt="2023-02-05T14:07:29.008" v="69" actId="47"/>
        <pc:sldMkLst>
          <pc:docMk/>
          <pc:sldMk cId="4235969500" sldId="262"/>
        </pc:sldMkLst>
      </pc:sldChg>
    </pc:docChg>
  </pc:docChgLst>
  <pc:docChgLst>
    <pc:chgData name="Khattiya Wiriyakeattipong" userId="e1554d0493318654" providerId="LiveId" clId="{BDF92C2D-14F4-483B-9031-4F62B5450B14}"/>
    <pc:docChg chg="modSld">
      <pc:chgData name="Khattiya Wiriyakeattipong" userId="e1554d0493318654" providerId="LiveId" clId="{BDF92C2D-14F4-483B-9031-4F62B5450B14}" dt="2022-04-23T04:35:30.772" v="1" actId="207"/>
      <pc:docMkLst>
        <pc:docMk/>
      </pc:docMkLst>
      <pc:sldChg chg="modSp mod">
        <pc:chgData name="Khattiya Wiriyakeattipong" userId="e1554d0493318654" providerId="LiveId" clId="{BDF92C2D-14F4-483B-9031-4F62B5450B14}" dt="2022-04-23T04:35:27.149" v="0" actId="207"/>
        <pc:sldMkLst>
          <pc:docMk/>
          <pc:sldMk cId="757292155" sldId="256"/>
        </pc:sldMkLst>
        <pc:spChg chg="mod">
          <ac:chgData name="Khattiya Wiriyakeattipong" userId="e1554d0493318654" providerId="LiveId" clId="{BDF92C2D-14F4-483B-9031-4F62B5450B14}" dt="2022-04-23T04:35:27.149" v="0" actId="207"/>
          <ac:spMkLst>
            <pc:docMk/>
            <pc:sldMk cId="757292155" sldId="256"/>
            <ac:spMk id="5" creationId="{CFE93CD5-57F2-4D2A-917F-C1E1B3D2A8AE}"/>
          </ac:spMkLst>
        </pc:spChg>
      </pc:sldChg>
      <pc:sldChg chg="modSp mod">
        <pc:chgData name="Khattiya Wiriyakeattipong" userId="e1554d0493318654" providerId="LiveId" clId="{BDF92C2D-14F4-483B-9031-4F62B5450B14}" dt="2022-04-23T04:35:30.772" v="1" actId="207"/>
        <pc:sldMkLst>
          <pc:docMk/>
          <pc:sldMk cId="1593172589" sldId="257"/>
        </pc:sldMkLst>
        <pc:spChg chg="mod">
          <ac:chgData name="Khattiya Wiriyakeattipong" userId="e1554d0493318654" providerId="LiveId" clId="{BDF92C2D-14F4-483B-9031-4F62B5450B14}" dt="2022-04-23T04:35:30.772" v="1" actId="207"/>
          <ac:spMkLst>
            <pc:docMk/>
            <pc:sldMk cId="1593172589" sldId="257"/>
            <ac:spMk id="5" creationId="{CFE93CD5-57F2-4D2A-917F-C1E1B3D2A8AE}"/>
          </ac:spMkLst>
        </pc:spChg>
      </pc:sldChg>
    </pc:docChg>
  </pc:docChgLst>
  <pc:docChgLst>
    <pc:chgData name="ขัตติยะ  วิริยะเกียรติพงศ์" userId="325527a2-6b01-465a-9688-65f696f2d83f" providerId="ADAL" clId="{B758C679-01D4-4837-A6C7-B77C30A18A60}"/>
    <pc:docChg chg="undo redo custSel addSld delSld modSld sldOrd addSection delSection modSection">
      <pc:chgData name="ขัตติยะ  วิริยะเกียรติพงศ์" userId="325527a2-6b01-465a-9688-65f696f2d83f" providerId="ADAL" clId="{B758C679-01D4-4837-A6C7-B77C30A18A60}" dt="2022-02-07T14:29:30.264" v="2418" actId="2085"/>
      <pc:docMkLst>
        <pc:docMk/>
      </pc:docMkLst>
      <pc:sldChg chg="addSp delSp modSp mod setBg">
        <pc:chgData name="ขัตติยะ  วิริยะเกียรติพงศ์" userId="325527a2-6b01-465a-9688-65f696f2d83f" providerId="ADAL" clId="{B758C679-01D4-4837-A6C7-B77C30A18A60}" dt="2022-02-07T14:29:30.264" v="2418" actId="2085"/>
        <pc:sldMkLst>
          <pc:docMk/>
          <pc:sldMk cId="757292155" sldId="256"/>
        </pc:sldMkLst>
        <pc:spChg chg="add mod">
          <ac:chgData name="ขัตติยะ  วิริยะเกียรติพงศ์" userId="325527a2-6b01-465a-9688-65f696f2d83f" providerId="ADAL" clId="{B758C679-01D4-4837-A6C7-B77C30A18A60}" dt="2022-02-07T03:47:20.758" v="1667" actId="207"/>
          <ac:spMkLst>
            <pc:docMk/>
            <pc:sldMk cId="757292155" sldId="256"/>
            <ac:spMk id="3" creationId="{2786B2C1-365A-49DC-A834-082B5EBAEC3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5:42:12.744" v="1931" actId="20577"/>
          <ac:spMkLst>
            <pc:docMk/>
            <pc:sldMk cId="757292155" sldId="256"/>
            <ac:spMk id="5" creationId="{CFE93CD5-57F2-4D2A-917F-C1E1B3D2A8AE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6T13:47:48.419" v="300" actId="478"/>
          <ac:spMkLst>
            <pc:docMk/>
            <pc:sldMk cId="757292155" sldId="256"/>
            <ac:spMk id="6" creationId="{965BEBD9-C202-4B92-8B27-11C8CE62995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4:04:31.505" v="1013" actId="14100"/>
          <ac:spMkLst>
            <pc:docMk/>
            <pc:sldMk cId="757292155" sldId="256"/>
            <ac:spMk id="8" creationId="{2223AC63-9867-4CAF-9EC1-7D40DF93BD2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4:05:12.924" v="1049" actId="14861"/>
          <ac:spMkLst>
            <pc:docMk/>
            <pc:sldMk cId="757292155" sldId="256"/>
            <ac:spMk id="9" creationId="{46448360-6FDD-4903-8F78-A7EF8AB6BB8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14:25.168" v="1943" actId="478"/>
          <ac:spMkLst>
            <pc:docMk/>
            <pc:sldMk cId="757292155" sldId="256"/>
            <ac:spMk id="10" creationId="{12C6AC7F-2529-45B7-951F-A253CB400047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6T13:45:14.536" v="32" actId="478"/>
          <ac:spMkLst>
            <pc:docMk/>
            <pc:sldMk cId="757292155" sldId="256"/>
            <ac:spMk id="10" creationId="{3A616B26-E655-4C90-9133-CA7D3C1A84A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11:51.112" v="1124" actId="478"/>
          <ac:spMkLst>
            <pc:docMk/>
            <pc:sldMk cId="757292155" sldId="256"/>
            <ac:spMk id="12" creationId="{D72A08FF-A0F8-4DC0-95DB-EE77C70DC04A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3:49:59.485" v="399" actId="164"/>
          <ac:spMkLst>
            <pc:docMk/>
            <pc:sldMk cId="757292155" sldId="256"/>
            <ac:spMk id="13" creationId="{C2A662AA-3E12-433F-94F4-B6A3E45732F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6T14:05:57.687" v="1098" actId="692"/>
          <ac:spMkLst>
            <pc:docMk/>
            <pc:sldMk cId="757292155" sldId="256"/>
            <ac:spMk id="14" creationId="{735C82D8-1ECD-404B-8D08-7D5F4CC10F7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6T14:05:46.314" v="1087" actId="1036"/>
          <ac:spMkLst>
            <pc:docMk/>
            <pc:sldMk cId="757292155" sldId="256"/>
            <ac:spMk id="15" creationId="{961E7937-2225-4A89-8B56-95A72934EA0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6T14:06:27.812" v="1108" actId="1076"/>
          <ac:spMkLst>
            <pc:docMk/>
            <pc:sldMk cId="757292155" sldId="256"/>
            <ac:spMk id="16" creationId="{BDDD0D42-950C-4266-910B-DF7B0DD1745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45:15.103" v="1650" actId="20577"/>
          <ac:spMkLst>
            <pc:docMk/>
            <pc:sldMk cId="757292155" sldId="256"/>
            <ac:spMk id="17" creationId="{EA4FB160-8F16-4063-A4F0-C6F0CF9DC27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6T14:08:08.820" v="1110" actId="1036"/>
          <ac:spMkLst>
            <pc:docMk/>
            <pc:sldMk cId="757292155" sldId="256"/>
            <ac:spMk id="18" creationId="{488E87DF-E877-4FD9-85AB-E0C58620C42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11:31.042" v="1120" actId="478"/>
          <ac:spMkLst>
            <pc:docMk/>
            <pc:sldMk cId="757292155" sldId="256"/>
            <ac:spMk id="19" creationId="{A0AD601F-A13D-436B-AC2D-D492789DF2C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04:04:52.602" v="1871"/>
          <ac:spMkLst>
            <pc:docMk/>
            <pc:sldMk cId="757292155" sldId="256"/>
            <ac:spMk id="19" creationId="{BAAC43CB-0F11-4A3E-8AA9-AE37577278A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20" creationId="{9123CC47-596B-404C-8A1D-495535BBE53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1" creationId="{F6A5ADA1-5097-4D72-8D8B-589626DA51C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2" creationId="{6A6AF49A-0796-4976-8441-3E8679AE85C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3" creationId="{D404E78C-7997-408D-8663-B665BEA8BCD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4" creationId="{86F16BC8-1853-40CC-B520-0FF155F76F7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5" creationId="{D18BC158-8F39-4C57-9BFF-C66D5D32EB7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6" creationId="{AF22197F-D335-4456-A023-F5868B825A7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7" creationId="{1D06A20B-60D3-44F1-A63E-4F3D47302CB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8" creationId="{2EDF8C08-E155-4BB2-B4F3-A91D2203DC4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29" creationId="{0B402EA1-A297-4DEB-9A6C-A5D54916B0E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0" creationId="{E6416C7E-8C98-46D9-A4F9-7CA97AF1595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1" creationId="{70BB0EB8-4B78-4BB2-A89B-2087082237A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2" creationId="{28831895-8C5A-4173-B4FD-8B13AFD99DD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3" creationId="{FFBB557E-CCD2-4BE7-9D3C-E6F5F11279F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4" creationId="{CB685255-9C76-4B4B-9915-444530842C7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5" creationId="{C4B2B3C0-B19B-4773-A765-121276E3D9A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6" creationId="{28EC8B34-11DB-4639-97E6-05E2E2BC68F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7" creationId="{51BA2E70-1937-4386-926B-1A91F1D9A85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8" creationId="{6FC97A35-A1AF-4BA1-9652-9278B993CAE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39" creationId="{05ED1620-21B5-4AFB-BE45-19832151277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0" creationId="{AC247FC4-75D3-4243-9764-AE9C09D2663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1" creationId="{3892DCC5-794E-4365-8A28-E3DF7894A7B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2" creationId="{08A4DD83-5F4F-4C21-9EFF-3F64A0D210E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2:16.324" v="1356" actId="478"/>
          <ac:spMkLst>
            <pc:docMk/>
            <pc:sldMk cId="757292155" sldId="256"/>
            <ac:spMk id="43" creationId="{24B10C5F-446F-438E-806E-B961A60A886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23:40.678" v="1343" actId="478"/>
          <ac:spMkLst>
            <pc:docMk/>
            <pc:sldMk cId="757292155" sldId="256"/>
            <ac:spMk id="44" creationId="{61334D42-F587-40F7-A824-91D96FCEDD5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48:38.688" v="1532"/>
          <ac:spMkLst>
            <pc:docMk/>
            <pc:sldMk cId="757292155" sldId="256"/>
            <ac:spMk id="45" creationId="{D7CFAF4D-B2DB-4C60-B386-BD61203DEDD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3:04.394" v="1381" actId="478"/>
          <ac:spMkLst>
            <pc:docMk/>
            <pc:sldMk cId="757292155" sldId="256"/>
            <ac:spMk id="46" creationId="{9A620AD7-D06C-48B0-8FE7-70B9EF912C2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47" creationId="{19E7964B-46D9-4EE7-8910-3DC231163ED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48" creationId="{B25C6F03-180E-4350-BD74-EB4A1706633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49" creationId="{D9E82DB0-A068-47C4-AB86-2076E3C1F67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0" creationId="{8C790940-CA30-444A-B06F-66C05917D40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1" creationId="{BF3514B0-9E29-4599-959D-7E5BDF59D97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2" creationId="{15775E1F-4BA8-41C8-9019-4F918D5400E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3" creationId="{FB45C3AD-F076-49AA-898E-6A65A1B5D4A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4" creationId="{DD757EC3-FC81-479D-991B-58D1BC1176C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5" creationId="{FC03B289-8DA8-4A8F-ABF1-3C787E12D29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6" creationId="{C3AEB1E1-DDE9-47B3-B607-761782299AD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7" creationId="{DCC0E040-0E31-4CAD-AD00-5F5EA650F4C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8" creationId="{DBF695AD-CD80-4DD3-9680-7E098B36CAC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59" creationId="{06450D75-395F-4EF1-94C2-2FBC38004E5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0" creationId="{126F61B4-1560-44B3-BE04-7D1B0FCC095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1" creationId="{26370E4F-7F97-428F-B420-4A27E4BF4A1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2" creationId="{674EB379-C1DA-4B26-BEAF-59D4B0CCF29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3" creationId="{F9EFE46C-BCE0-4330-BEEF-A59983B16CF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4" creationId="{9179A0F5-9416-4560-98AF-DCE8E4D55DB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5" creationId="{C05B5897-4FEB-4734-A42C-FF0264A98A8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6" creationId="{9CC25E75-1020-44E0-B612-8096336D888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7" creationId="{5ED71277-4B14-47DE-8324-93CA611ED6E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8" creationId="{6FF282AE-B0DD-42AF-9E09-11A97CAE85D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69" creationId="{8EEBA8AB-DDF9-4C18-A6ED-2A6E3046C98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5:50:19.876" v="1939"/>
          <ac:spMkLst>
            <pc:docMk/>
            <pc:sldMk cId="757292155" sldId="256"/>
            <ac:spMk id="69" creationId="{9A6F1B9A-01E4-4A81-924A-841E4B8DBB1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5:38.598" v="2271" actId="1036"/>
          <ac:spMkLst>
            <pc:docMk/>
            <pc:sldMk cId="757292155" sldId="256"/>
            <ac:spMk id="70" creationId="{1D3BFF1A-CBBE-412F-B143-048C9C154FC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0" creationId="{F073A041-6427-4C34-A3E5-DA2709EBCBD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1" creationId="{C87114AB-B4C6-4F73-A959-4999196A452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5:34.192" v="2263" actId="404"/>
          <ac:spMkLst>
            <pc:docMk/>
            <pc:sldMk cId="757292155" sldId="256"/>
            <ac:spMk id="71" creationId="{E6ECA460-B6CA-4AB4-B802-143D2F7852A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2" creationId="{3880D4BD-2E4E-4453-B7A8-F6B8136B18D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2" creationId="{B023BF8F-C897-4826-B46B-99569C41A7B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3" creationId="{84A005E1-B566-4DA8-8CEB-BCDA727C381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3" creationId="{E5482814-795B-42C1-8D33-65B813E6DF6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4" creationId="{C492CA43-558C-4CC5-B94D-4867AEBF4FA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4" creationId="{DC455EC3-42FB-4450-9D7F-2C7C7352772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5" creationId="{5E85C5A6-A499-4724-B47E-D6A6FC62211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5" creationId="{CFC305BE-C4DD-4DBF-8420-9F87D25CF01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6" creationId="{8C801152-0243-47A0-850B-BD8D7A3CE4F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6" creationId="{BD507A43-48C3-4AE6-BC1D-8BFCA8A3337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7" creationId="{3776CE7D-033B-4E8E-B1AF-6B146A155E3A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7" creationId="{A04F2384-83A7-4818-B4F9-BBA66D21F25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8" creationId="{2336BBE3-E461-4C10-8D52-F9520F44AF8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8" creationId="{62F094B9-F3AB-4E34-ABF9-84923FF4DAF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4:42.606" v="1406" actId="478"/>
          <ac:spMkLst>
            <pc:docMk/>
            <pc:sldMk cId="757292155" sldId="256"/>
            <ac:spMk id="79" creationId="{802438BC-9290-414B-AD14-C2975364640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79" creationId="{CBA23725-C421-432B-AB5B-B27ACDA207C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33:22.892" v="1400" actId="478"/>
          <ac:spMkLst>
            <pc:docMk/>
            <pc:sldMk cId="757292155" sldId="256"/>
            <ac:spMk id="80" creationId="{338508B2-6820-4E47-82AE-910083D4B2E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80" creationId="{7DD925C8-C232-49F8-8B12-B61F9714417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1" creationId="{88897C62-9B5D-4F64-A12A-B485BE297A3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2" creationId="{E83EC6D6-08D3-4AC4-AD4C-BF33AF46156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3" creationId="{DB788825-6605-4B83-BC6F-FD3C7223C5F7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4" creationId="{74C49A41-42F4-48BB-8F72-694C289DAB2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5" creationId="{E1C4671B-C01B-4676-BFF5-AE65B5AD065D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6" creationId="{94C04F37-2735-46F8-95B1-B614FA57B3B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7" creationId="{E46BA649-C6D1-46DC-A159-FAC046C4E92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8" creationId="{7C423505-7186-470F-BAE0-3E06E7783F2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89" creationId="{67C0B0F2-AFB9-4E7B-A262-F6B7A4BF8E9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0" creationId="{321B6EE7-FE92-4630-92CF-CA2171130E8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1" creationId="{73AD8B1D-41F0-4A00-8BDD-0CFF521B11C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2" creationId="{0C7E65AE-3399-4615-8699-09538D4D30C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3" creationId="{F753A9DA-EC26-42EB-9F97-35471F40CA5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4" creationId="{8344B068-53BF-4BA9-B349-416224B4EC2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5" creationId="{EA166814-0826-454C-BE54-B353961137E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6" creationId="{8F31DCC3-F536-49E9-9525-6CAD4444A3BA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7" creationId="{FC797D54-475B-47BA-B01A-A3D46CE5C61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8" creationId="{548215E4-81C4-4F8B-968F-98A39E9E058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99" creationId="{4BFCF451-5280-4328-95BA-FCF9870AA64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0" creationId="{4BCC5B48-A035-4DBE-ADFC-8D10598CCF7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1" creationId="{31AE8645-06E6-44EA-958E-34424ED6169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2" creationId="{C79BDA93-48A8-4BC7-AB28-F1FFD2D6904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3" creationId="{628D609D-EADA-4FED-AB5C-D8FD79DEEA9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4" creationId="{E2855CEE-5D08-42A0-B76D-BB2B8C2BC69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5" creationId="{A56EC9A1-B98A-49AC-BABD-40901938FB71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6" creationId="{449F7269-C367-48B0-A460-92BAE0F7951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7" creationId="{F12A0474-C157-46E6-A430-0031B61012A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8" creationId="{54675B38-8F1D-4130-ADF9-29774B80AFB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09" creationId="{930852FF-507C-42F9-BFA5-D7AA35ABAFC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0" creationId="{6D1FFD47-C4FD-4FA6-8C62-70242604AA08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1" creationId="{E62451D0-60AC-4F7F-A904-42F9367ED2F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2" creationId="{B3B50763-D937-4ED8-BFB4-E3D320C13D6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3" creationId="{4C9E3050-2883-46F4-BA96-BB1363136F22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4" creationId="{A486E972-110F-446C-ADE2-05D26456FC1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0.266" v="2297" actId="478"/>
          <ac:spMkLst>
            <pc:docMk/>
            <pc:sldMk cId="757292155" sldId="256"/>
            <ac:spMk id="115" creationId="{9CB9AD6A-3D21-4F93-8443-C7E11F04ABF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6:38.036" v="2276" actId="1076"/>
          <ac:spMkLst>
            <pc:docMk/>
            <pc:sldMk cId="757292155" sldId="256"/>
            <ac:spMk id="116" creationId="{2EA22950-B6AC-4E9A-93A2-D7161E78894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25.485" v="1802" actId="1035"/>
          <ac:spMkLst>
            <pc:docMk/>
            <pc:sldMk cId="757292155" sldId="256"/>
            <ac:spMk id="117" creationId="{3A8ECA3B-5344-46C7-BBA7-44333D0F580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25.485" v="1802" actId="1035"/>
          <ac:spMkLst>
            <pc:docMk/>
            <pc:sldMk cId="757292155" sldId="256"/>
            <ac:spMk id="118" creationId="{D28C7629-7049-45C5-894D-084A7655E22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25.485" v="1802" actId="1035"/>
          <ac:spMkLst>
            <pc:docMk/>
            <pc:sldMk cId="757292155" sldId="256"/>
            <ac:spMk id="119" creationId="{8539CC77-E068-4F70-8238-9096E3A2C92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0" creationId="{206A1507-EAD5-4C87-9001-D27EAA92D40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43:05.608" v="1504" actId="478"/>
          <ac:spMkLst>
            <pc:docMk/>
            <pc:sldMk cId="757292155" sldId="256"/>
            <ac:spMk id="120" creationId="{9077FD94-CFDE-431E-B05A-0C5F5EB60940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6T14:40:00.996" v="1495" actId="478"/>
          <ac:spMkLst>
            <pc:docMk/>
            <pc:sldMk cId="757292155" sldId="256"/>
            <ac:spMk id="121" creationId="{2C2AC9D9-99BA-4699-9486-6B755A4BAEE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1" creationId="{BFBF41B5-6C5D-46D0-815E-CD6D68BD6F1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7:26.373" v="2298" actId="478"/>
          <ac:spMkLst>
            <pc:docMk/>
            <pc:sldMk cId="757292155" sldId="256"/>
            <ac:spMk id="122" creationId="{ACE057AA-6863-4FDD-BBD4-F6585AA392C7}"/>
          </ac:spMkLst>
        </pc:spChg>
        <pc:spChg chg="add mod topLvl">
          <ac:chgData name="ขัตติยะ  วิริยะเกียรติพงศ์" userId="325527a2-6b01-465a-9688-65f696f2d83f" providerId="ADAL" clId="{B758C679-01D4-4837-A6C7-B77C30A18A60}" dt="2022-02-07T14:15:18.634" v="1978" actId="164"/>
          <ac:spMkLst>
            <pc:docMk/>
            <pc:sldMk cId="757292155" sldId="256"/>
            <ac:spMk id="123" creationId="{5A572B39-3F26-4DFB-95C5-16084034FC47}"/>
          </ac:spMkLst>
        </pc:spChg>
        <pc:spChg chg="add mod topLvl">
          <ac:chgData name="ขัตติยะ  วิริยะเกียรติพงศ์" userId="325527a2-6b01-465a-9688-65f696f2d83f" providerId="ADAL" clId="{B758C679-01D4-4837-A6C7-B77C30A18A60}" dt="2022-02-07T14:15:18.634" v="1978" actId="164"/>
          <ac:spMkLst>
            <pc:docMk/>
            <pc:sldMk cId="757292155" sldId="256"/>
            <ac:spMk id="124" creationId="{11AA2B07-2A66-43E9-9CE4-BC79DA00482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5" creationId="{8028FD57-8E27-4BE5-8084-B5084339C3D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6" creationId="{C5E4EAF6-8E00-442B-9D5F-7E062F96CC9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7" creationId="{F46AE67F-65E6-440C-A4D3-8A7107F2C6F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8" creationId="{A1C83B0C-0804-43AC-B3C4-5F425D833D3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29" creationId="{D5687EBA-386D-44DB-9EB3-2ACC7BA62C3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0" creationId="{0A934B2B-D14C-4842-876D-20DEB3AF3B8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1" creationId="{166E2963-D99F-41D9-9DFA-08ED8B23D47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2" creationId="{E88EF346-0B97-4F90-9687-DC40D0209C5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3" creationId="{BCF177F8-D288-4575-BFAA-BAC373BB461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4" creationId="{36F77831-F8EB-4918-A85F-8974A3BC08F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5" creationId="{30792B48-AC1E-4E24-9EFD-C6B4FD704F9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6" creationId="{B51B8C0C-68E8-4517-8242-1F1A5002C4A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7" creationId="{8A0BD631-CC2F-40D1-8749-BF6930D6B8A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8" creationId="{658963BB-CAA4-4C8A-A2C1-AC2B96121C2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39" creationId="{64421C53-F8A8-43DB-A8D2-B4906EAFD8E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0" creationId="{374E6B94-4B94-4E82-837D-92E1339B22F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1" creationId="{9C9A7523-E9EB-4CE8-B6FF-52BDB112B11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2" creationId="{28FAD4B8-5AF4-4E0F-89B8-35208378CC0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3" creationId="{A1EA7F16-9A00-4CD6-9E92-EC364AFD942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4" creationId="{EE479844-92B2-4AC9-8DAB-FA9CB70F999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5" creationId="{1235BA53-21AC-4FE2-BD53-15E68FC18E3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6" creationId="{C3019EB4-2601-4315-8D90-3CEAE9FFB51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7" creationId="{D6F9F1FA-F80B-4032-A418-7EBA10E9816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8" creationId="{E83AF3DE-7D83-441B-8109-E825FC3764C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49" creationId="{E4C67397-9871-4C5E-988D-E8AF2D6276C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0" creationId="{AC9B563C-A495-403D-8F38-7F48DDA826D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1" creationId="{EA6CD44B-BCFF-40B7-B9C6-4767C27AB19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2" creationId="{B230CA0B-0211-44C7-AE3E-13DCA46655D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3" creationId="{9FBC581D-9C4A-4C8A-84CD-863A8654609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4" creationId="{780A4231-4FBD-4C47-AD00-44263935380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5" creationId="{DDE80587-EAC4-404B-B717-AD362DDFD12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6" creationId="{455C5868-B4C0-4A4B-810B-D99D146B3A2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30.264" v="2418" actId="2085"/>
          <ac:spMkLst>
            <pc:docMk/>
            <pc:sldMk cId="757292155" sldId="256"/>
            <ac:spMk id="157" creationId="{7B4BA354-4CF9-4FC9-A9B9-9D8539B7B2A3}"/>
          </ac:spMkLst>
        </pc:spChg>
        <pc:grpChg chg="add mod">
          <ac:chgData name="ขัตติยะ  วิริยะเกียรติพงศ์" userId="325527a2-6b01-465a-9688-65f696f2d83f" providerId="ADAL" clId="{B758C679-01D4-4837-A6C7-B77C30A18A60}" dt="2022-02-06T13:53:52.035" v="567" actId="164"/>
          <ac:grpSpMkLst>
            <pc:docMk/>
            <pc:sldMk cId="757292155" sldId="256"/>
            <ac:grpSpMk id="4" creationId="{D681D289-EA43-42D7-BE2E-B907BBDE09F5}"/>
          </ac:grpSpMkLst>
        </pc:grpChg>
        <pc:grpChg chg="add mod">
          <ac:chgData name="ขัตติยะ  วิริยะเกียรติพงศ์" userId="325527a2-6b01-465a-9688-65f696f2d83f" providerId="ADAL" clId="{B758C679-01D4-4837-A6C7-B77C30A18A60}" dt="2022-02-06T14:04:26.597" v="1012" actId="1036"/>
          <ac:grpSpMkLst>
            <pc:docMk/>
            <pc:sldMk cId="757292155" sldId="256"/>
            <ac:grpSpMk id="11" creationId="{7A98042E-A65B-463F-B2CF-16F1301C5B95}"/>
          </ac:grpSpMkLst>
        </pc:grpChg>
        <pc:grpChg chg="add mod">
          <ac:chgData name="ขัตติยะ  วิริยะเกียรติพงศ์" userId="325527a2-6b01-465a-9688-65f696f2d83f" providerId="ADAL" clId="{B758C679-01D4-4837-A6C7-B77C30A18A60}" dt="2022-02-07T14:15:18.634" v="1978" actId="164"/>
          <ac:grpSpMkLst>
            <pc:docMk/>
            <pc:sldMk cId="757292155" sldId="256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B758C679-01D4-4837-A6C7-B77C30A18A60}" dt="2022-02-07T05:49:41.174" v="1938" actId="1076"/>
          <ac:grpSpMkLst>
            <pc:docMk/>
            <pc:sldMk cId="757292155" sldId="256"/>
            <ac:grpSpMk id="25" creationId="{34D25F11-72E1-402F-BF98-BA87167C892E}"/>
          </ac:grpSpMkLst>
        </pc:grpChg>
        <pc:grpChg chg="add del mod">
          <ac:chgData name="ขัตติยะ  วิริยะเกียรติพงศ์" userId="325527a2-6b01-465a-9688-65f696f2d83f" providerId="ADAL" clId="{B758C679-01D4-4837-A6C7-B77C30A18A60}" dt="2022-02-07T14:15:16.558" v="1977" actId="165"/>
          <ac:grpSpMkLst>
            <pc:docMk/>
            <pc:sldMk cId="757292155" sldId="256"/>
            <ac:grpSpMk id="125" creationId="{3D09A47C-D67D-40B3-85DC-E5FCCF570273}"/>
          </ac:grpSpMkLst>
        </pc:grp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" creationId="{2ED323B2-7CFD-4C48-9DCB-8D3A0A98079D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6" creationId="{04DAFB12-D525-4A90-9574-B53FE2960A5F}"/>
          </ac:picMkLst>
        </pc:picChg>
        <pc:picChg chg="add del mod">
          <ac:chgData name="ขัตติยะ  วิริยะเกียรติพงศ์" userId="325527a2-6b01-465a-9688-65f696f2d83f" providerId="ADAL" clId="{B758C679-01D4-4837-A6C7-B77C30A18A60}" dt="2022-02-07T04:03:42.229" v="1863" actId="478"/>
          <ac:picMkLst>
            <pc:docMk/>
            <pc:sldMk cId="757292155" sldId="256"/>
            <ac:picMk id="10" creationId="{0764CFE2-53D7-42F2-8F4B-DE33D720934E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12" creationId="{98EE08C6-19BD-4F46-814C-98BCEF0AFE3D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1" creationId="{1738658D-6AF7-4AD4-A1A7-304CDF77F45C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2" creationId="{82E79C61-12E4-43DD-8321-4F54FBFA07B1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3" creationId="{AFBE60DE-6157-49CC-940A-861596D83AA9}"/>
          </ac:picMkLst>
        </pc:picChg>
        <pc:picChg chg="add mod">
          <ac:chgData name="ขัตติยะ  วิริยะเกียรติพงศ์" userId="325527a2-6b01-465a-9688-65f696f2d83f" providerId="ADAL" clId="{B758C679-01D4-4837-A6C7-B77C30A18A60}" dt="2022-02-07T05:49:30.005" v="1935" actId="164"/>
          <ac:picMkLst>
            <pc:docMk/>
            <pc:sldMk cId="757292155" sldId="256"/>
            <ac:picMk id="24" creationId="{7CF36AE5-8CD2-4F49-884C-2FAC495C2DC2}"/>
          </ac:picMkLst>
        </pc:picChg>
      </pc:sldChg>
      <pc:sldChg chg="addSp delSp modSp add mod">
        <pc:chgData name="ขัตติยะ  วิริยะเกียรติพงศ์" userId="325527a2-6b01-465a-9688-65f696f2d83f" providerId="ADAL" clId="{B758C679-01D4-4837-A6C7-B77C30A18A60}" dt="2022-02-07T14:29:18.521" v="2417" actId="2085"/>
        <pc:sldMkLst>
          <pc:docMk/>
          <pc:sldMk cId="67089494" sldId="257"/>
        </pc:sldMkLst>
        <pc:spChg chg="del">
          <ac:chgData name="ขัตติยะ  วิริยะเกียรติพงศ์" userId="325527a2-6b01-465a-9688-65f696f2d83f" providerId="ADAL" clId="{B758C679-01D4-4837-A6C7-B77C30A18A60}" dt="2022-02-07T03:48:05.799" v="1670" actId="478"/>
          <ac:spMkLst>
            <pc:docMk/>
            <pc:sldMk cId="67089494" sldId="257"/>
            <ac:spMk id="3" creationId="{2786B2C1-365A-49DC-A834-082B5EBAEC3F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5:42:07.154" v="1929" actId="20577"/>
          <ac:spMkLst>
            <pc:docMk/>
            <pc:sldMk cId="67089494" sldId="257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9:29.276" v="1715" actId="14100"/>
          <ac:spMkLst>
            <pc:docMk/>
            <pc:sldMk cId="67089494" sldId="257"/>
            <ac:spMk id="8" creationId="{2223AC63-9867-4CAF-9EC1-7D40DF93BD2E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8:05.799" v="1670" actId="478"/>
          <ac:spMkLst>
            <pc:docMk/>
            <pc:sldMk cId="67089494" sldId="257"/>
            <ac:spMk id="17" creationId="{EA4FB160-8F16-4063-A4F0-C6F0CF9DC279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8:05.799" v="1670" actId="478"/>
          <ac:spMkLst>
            <pc:docMk/>
            <pc:sldMk cId="67089494" sldId="257"/>
            <ac:spMk id="18" creationId="{488E87DF-E877-4FD9-85AB-E0C58620C42F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20" creationId="{9123CC47-596B-404C-8A1D-495535BBE53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58" creationId="{346AFA9B-E29C-4C74-B4CE-7C35E600199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59" creationId="{1BE6E103-5DA1-4A84-98C9-A7252B1F13B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60" creationId="{C0B42A07-E71E-427C-B8BD-DF62DA7CBB8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61" creationId="{84FADDB4-F47E-4388-BE93-4312C929D0A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2" creationId="{246EEAEC-89E8-43D2-B300-44744C0680B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3" creationId="{CB0918FA-3A5D-4379-AB96-4033D134E67E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4" creationId="{C3C3E881-3042-4711-84E2-B374E86FBEF9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5" creationId="{DA2DA02A-9F92-46E6-BCE2-170DF7EE2576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6" creationId="{2702535D-06A8-4C8C-BAFB-680AAFD904FC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7" creationId="{2D5EE245-4A10-4B5C-86DC-667147C7574B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8" creationId="{20D9A2DF-4532-45B4-BB8E-5F70550CE683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69" creationId="{B3DE367C-02BC-4002-84C2-185CE0661F84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03:51:25.773" v="1722" actId="478"/>
          <ac:spMkLst>
            <pc:docMk/>
            <pc:sldMk cId="67089494" sldId="257"/>
            <ac:spMk id="70" creationId="{603201BC-FA9F-42D5-A09D-9646D3B238C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0" creationId="{92BBBCC9-E230-444E-9096-E73D71E5A7AF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71" creationId="{B051897F-01A8-4178-A9C3-44E373786905}"/>
          </ac:spMkLst>
        </pc:spChg>
        <pc:spChg chg="add 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72" creationId="{4DEDE9A3-4422-4D32-923E-5A45AA4EFA5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03:52:16.052" v="1764" actId="1076"/>
          <ac:spMkLst>
            <pc:docMk/>
            <pc:sldMk cId="67089494" sldId="257"/>
            <ac:spMk id="73" creationId="{C4EFCB3A-BB94-448B-821F-A3E9E59EA0F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4" creationId="{0529BF04-6186-4F00-A820-0DC32458B24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5" creationId="{27001EF6-F030-4C42-8E9D-6FA3E10EA47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6" creationId="{C49F3D7F-C2BD-4B48-BFFF-8F3604DF9EA6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7" creationId="{D15D5B22-3B79-4237-BD42-F44A0488C52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8" creationId="{131CF977-DCAC-41F7-9183-04668D563B8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79" creationId="{6BCD67E2-8777-4A26-AB91-C71E023704A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0" creationId="{C3FDA0B5-48A3-48BC-B057-661BF5AFC72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1" creationId="{68A4B27C-690B-43FE-AD5D-8D63B09BD045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81" creationId="{88897C62-9B5D-4F64-A12A-B485BE297A35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82" creationId="{E83EC6D6-08D3-4AC4-AD4C-BF33AF46156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2" creationId="{EA340CBC-4366-4ED5-A2BE-0B0E307B8BBC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83" creationId="{DB788825-6605-4B83-BC6F-FD3C7223C5F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83" creationId="{FAA4C449-BC61-43AB-943C-D25F06343B13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4" creationId="{74C49A41-42F4-48BB-8F72-694C289DAB29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5" creationId="{E1C4671B-C01B-4676-BFF5-AE65B5AD065D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6" creationId="{94C04F37-2735-46F8-95B1-B614FA57B3B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7" creationId="{E46BA649-C6D1-46DC-A159-FAC046C4E925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8" creationId="{7C423505-7186-470F-BAE0-3E06E7783F2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89" creationId="{67C0B0F2-AFB9-4E7B-A262-F6B7A4BF8E9C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0" creationId="{321B6EE7-FE92-4630-92CF-CA2171130E84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1" creationId="{73AD8B1D-41F0-4A00-8BDD-0CFF521B11C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2" creationId="{0C7E65AE-3399-4615-8699-09538D4D30C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3" creationId="{F753A9DA-EC26-42EB-9F97-35471F40CA5B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4" creationId="{8344B068-53BF-4BA9-B349-416224B4EC29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5" creationId="{EA166814-0826-454C-BE54-B353961137E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6" creationId="{8F31DCC3-F536-49E9-9525-6CAD4444A3BA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7" creationId="{FC797D54-475B-47BA-B01A-A3D46CE5C61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8" creationId="{548215E4-81C4-4F8B-968F-98A39E9E058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99" creationId="{4BFCF451-5280-4328-95BA-FCF9870AA64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0" creationId="{4BCC5B48-A035-4DBE-ADFC-8D10598CCF7F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1" creationId="{31AE8645-06E6-44EA-958E-34424ED6169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2" creationId="{C79BDA93-48A8-4BC7-AB28-F1FFD2D69046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3" creationId="{628D609D-EADA-4FED-AB5C-D8FD79DEEA9E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4" creationId="{E2855CEE-5D08-42A0-B76D-BB2B8C2BC69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5" creationId="{A56EC9A1-B98A-49AC-BABD-40901938FB71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6" creationId="{449F7269-C367-48B0-A460-92BAE0F7951E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7" creationId="{F12A0474-C157-46E6-A430-0031B61012A4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8" creationId="{54675B38-8F1D-4130-ADF9-29774B80AFB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09" creationId="{930852FF-507C-42F9-BFA5-D7AA35ABAFC4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0" creationId="{6D1FFD47-C4FD-4FA6-8C62-70242604AA08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1" creationId="{E62451D0-60AC-4F7F-A904-42F9367ED2F3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2" creationId="{B3B50763-D937-4ED8-BFB4-E3D320C13D6B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3" creationId="{4C9E3050-2883-46F4-BA96-BB1363136F22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4" creationId="{A486E972-110F-446C-ADE2-05D26456FC13}"/>
          </ac:spMkLst>
        </pc:spChg>
        <pc:spChg chg="del mod">
          <ac:chgData name="ขัตติยะ  วิริยะเกียรติพงศ์" userId="325527a2-6b01-465a-9688-65f696f2d83f" providerId="ADAL" clId="{B758C679-01D4-4837-A6C7-B77C30A18A60}" dt="2022-02-07T14:28:19.556" v="2350" actId="478"/>
          <ac:spMkLst>
            <pc:docMk/>
            <pc:sldMk cId="67089494" sldId="257"/>
            <ac:spMk id="115" creationId="{9CB9AD6A-3D21-4F93-8443-C7E11F04ABF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16" creationId="{244C9F7C-028D-463E-82AC-BCFFC70240FF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116" creationId="{2EA22950-B6AC-4E9A-93A2-D7161E788948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8:14.491" v="1706" actId="1035"/>
          <ac:spMkLst>
            <pc:docMk/>
            <pc:sldMk cId="67089494" sldId="257"/>
            <ac:spMk id="117" creationId="{3A8ECA3B-5344-46C7-BBA7-44333D0F580B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8:14.491" v="1706" actId="1035"/>
          <ac:spMkLst>
            <pc:docMk/>
            <pc:sldMk cId="67089494" sldId="257"/>
            <ac:spMk id="118" creationId="{D28C7629-7049-45C5-894D-084A7655E22B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03:48:14.491" v="1706" actId="1035"/>
          <ac:spMkLst>
            <pc:docMk/>
            <pc:sldMk cId="67089494" sldId="257"/>
            <ac:spMk id="119" creationId="{8539CC77-E068-4F70-8238-9096E3A2C92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0" creationId="{73799204-12A0-44CD-9F1B-B3ACF7D518C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1" creationId="{C9712522-5960-43B7-838D-B9B74EBD581C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03:49:39.852" v="1716" actId="478"/>
          <ac:spMkLst>
            <pc:docMk/>
            <pc:sldMk cId="67089494" sldId="257"/>
            <ac:spMk id="122" creationId="{ACE057AA-6863-4FDD-BBD4-F6585AA392C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2" creationId="{AD1210C4-8D2E-419C-BE3E-538B93688BE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3" creationId="{D0FCA64E-9200-478D-A65E-C6A26C7D4D9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4" creationId="{7BC23A1C-BD75-4E33-9110-48607F93C8F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5" creationId="{45D55934-521C-4909-B0B0-7447BA7ACE0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6" creationId="{653A8560-2B14-4BB3-9801-88022DB9D31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7" creationId="{82862752-D568-4897-A4AC-2192DFA4081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8" creationId="{9CB0681C-6E4D-49AA-94FC-028520AD558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29" creationId="{E2C4E52F-D559-4A12-A124-356FDE26CE65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0" creationId="{4F8231C0-A3A2-430A-9EE3-9E3A8E44E1F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1" creationId="{230DE1D7-BE9A-4E4A-8A7D-695F4CA8E00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2" creationId="{D67CF214-2786-4E0C-8D0C-752FE10694B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3" creationId="{97282AA0-4B9D-4D1F-9E92-CCF4F7A82C6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4" creationId="{1BD82ED9-537F-4EF7-A490-CD5E2871A7D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5" creationId="{B3E8A111-92F4-481A-A252-09E338ADD2F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6" creationId="{5DF23034-964F-4AC1-8EBC-AEBC7C464CC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7" creationId="{FFF10AE6-82ED-4416-AD25-647311D8ABE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8" creationId="{4AA3AE21-53B1-4D25-8BB4-F4E3AD3EABB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39" creationId="{303790CC-6E74-4B9A-930D-C20280E2B957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0" creationId="{C25910D1-73A0-4E3B-A91C-F2E8AE341033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1" creationId="{2AB3724B-5831-4914-BE90-64358379E82B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2" creationId="{38E54648-9C4F-4785-9DE0-700851F45630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3" creationId="{42FE7337-236F-4774-B22E-38A52EFD9988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4" creationId="{6232AEC7-6D40-450D-AEC4-15852532821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5" creationId="{D674CE77-83D9-4284-A50C-07CA529D469C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6" creationId="{726AB1FD-F8B1-4C3C-AF7E-3F014A7A7E59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7" creationId="{6EB4BABC-575E-4840-8451-4BD7D0AE941D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8" creationId="{07A38323-75F9-425D-AB97-C96763532512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49" creationId="{18D22F47-9CBD-4ECB-9DE8-CD242A2D2EEE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0" creationId="{72F8C066-882D-49AC-842B-8287BDA26C4F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1" creationId="{3D4A519B-EC15-4E60-AF3A-78378795577A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2" creationId="{2E9CBC99-8B73-4F12-92A1-08669D828B94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3" creationId="{FD5FD885-1898-4B46-B1F1-6204D2D5A381}"/>
          </ac:spMkLst>
        </pc:spChg>
        <pc:spChg chg="add mod">
          <ac:chgData name="ขัตติยะ  วิริยะเกียรติพงศ์" userId="325527a2-6b01-465a-9688-65f696f2d83f" providerId="ADAL" clId="{B758C679-01D4-4837-A6C7-B77C30A18A60}" dt="2022-02-07T14:29:18.521" v="2417" actId="2085"/>
          <ac:spMkLst>
            <pc:docMk/>
            <pc:sldMk cId="67089494" sldId="257"/>
            <ac:spMk id="154" creationId="{B344CEB1-42BE-4C94-9157-78AEABCB9D87}"/>
          </ac:spMkLst>
        </pc:spChg>
        <pc:grpChg chg="del">
          <ac:chgData name="ขัตติยะ  วิริยะเกียรติพงศ์" userId="325527a2-6b01-465a-9688-65f696f2d83f" providerId="ADAL" clId="{B758C679-01D4-4837-A6C7-B77C30A18A60}" dt="2022-02-07T04:01:43.907" v="1808" actId="478"/>
          <ac:grpSpMkLst>
            <pc:docMk/>
            <pc:sldMk cId="67089494" sldId="257"/>
            <ac:grpSpMk id="125" creationId="{3D09A47C-D67D-40B3-85DC-E5FCCF570273}"/>
          </ac:grpSpMkLst>
        </pc:grpChg>
        <pc:picChg chg="del">
          <ac:chgData name="ขัตติยะ  วิริยะเกียรติพงศ์" userId="325527a2-6b01-465a-9688-65f696f2d83f" providerId="ADAL" clId="{B758C679-01D4-4837-A6C7-B77C30A18A60}" dt="2022-02-07T05:49:23.892" v="1932" actId="478"/>
          <ac:picMkLst>
            <pc:docMk/>
            <pc:sldMk cId="67089494" sldId="257"/>
            <ac:picMk id="2" creationId="{2ED323B2-7CFD-4C48-9DCB-8D3A0A98079D}"/>
          </ac:picMkLst>
        </pc:picChg>
        <pc:picChg chg="del">
          <ac:chgData name="ขัตติยะ  วิริยะเกียรติพงศ์" userId="325527a2-6b01-465a-9688-65f696f2d83f" providerId="ADAL" clId="{B758C679-01D4-4837-A6C7-B77C30A18A60}" dt="2022-02-07T05:49:23.892" v="1932" actId="478"/>
          <ac:picMkLst>
            <pc:docMk/>
            <pc:sldMk cId="67089494" sldId="257"/>
            <ac:picMk id="6" creationId="{04DAFB12-D525-4A90-9574-B53FE2960A5F}"/>
          </ac:picMkLst>
        </pc:picChg>
        <pc:picChg chg="del">
          <ac:chgData name="ขัตติยะ  วิริยะเกียรติพงศ์" userId="325527a2-6b01-465a-9688-65f696f2d83f" providerId="ADAL" clId="{B758C679-01D4-4837-A6C7-B77C30A18A60}" dt="2022-02-07T05:49:23.892" v="1932" actId="478"/>
          <ac:picMkLst>
            <pc:docMk/>
            <pc:sldMk cId="67089494" sldId="257"/>
            <ac:picMk id="10" creationId="{0764CFE2-53D7-42F2-8F4B-DE33D720934E}"/>
          </ac:picMkLst>
        </pc:picChg>
      </pc:sldChg>
      <pc:sldChg chg="del">
        <pc:chgData name="ขัตติยะ  วิริยะเกียรติพงศ์" userId="325527a2-6b01-465a-9688-65f696f2d83f" providerId="ADAL" clId="{B758C679-01D4-4837-A6C7-B77C30A18A60}" dt="2022-02-07T03:47:56.638" v="1668" actId="2696"/>
        <pc:sldMkLst>
          <pc:docMk/>
          <pc:sldMk cId="2716299554" sldId="257"/>
        </pc:sldMkLst>
      </pc:sldChg>
      <pc:sldChg chg="delSp modSp add del mod ord">
        <pc:chgData name="ขัตติยะ  วิริยะเกียรติพงศ์" userId="325527a2-6b01-465a-9688-65f696f2d83f" providerId="ADAL" clId="{B758C679-01D4-4837-A6C7-B77C30A18A60}" dt="2022-02-07T14:25:13.512" v="2255" actId="2696"/>
        <pc:sldMkLst>
          <pc:docMk/>
          <pc:sldMk cId="942790387" sldId="258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8:33.601" v="1993" actId="20577"/>
          <ac:spMkLst>
            <pc:docMk/>
            <pc:sldMk cId="942790387" sldId="258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19:46.787" v="2055" actId="20577"/>
          <ac:spMkLst>
            <pc:docMk/>
            <pc:sldMk cId="942790387" sldId="258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20" creationId="{9123CC47-596B-404C-8A1D-495535BBE530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14:18:27.739" v="1990" actId="478"/>
          <ac:spMkLst>
            <pc:docMk/>
            <pc:sldMk cId="942790387" sldId="258"/>
            <ac:spMk id="69" creationId="{9A6F1B9A-01E4-4A81-924A-841E4B8DBB12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81" creationId="{88897C62-9B5D-4F64-A12A-B485BE297A35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82" creationId="{E83EC6D6-08D3-4AC4-AD4C-BF33AF461562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83" creationId="{DB788825-6605-4B83-BC6F-FD3C7223C5F7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23.680" v="2244" actId="14100"/>
          <ac:spMkLst>
            <pc:docMk/>
            <pc:sldMk cId="942790387" sldId="258"/>
            <ac:spMk id="84" creationId="{74C49A41-42F4-48BB-8F72-694C289DAB29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116" creationId="{2EA22950-B6AC-4E9A-93A2-D7161E788948}"/>
          </ac:spMkLst>
        </pc:spChg>
        <pc:spChg chg="mod">
          <ac:chgData name="ขัตติยะ  วิริยะเกียรติพงศ์" userId="325527a2-6b01-465a-9688-65f696f2d83f" providerId="ADAL" clId="{B758C679-01D4-4837-A6C7-B77C30A18A60}" dt="2022-02-07T14:24:44.168" v="2254" actId="207"/>
          <ac:spMkLst>
            <pc:docMk/>
            <pc:sldMk cId="942790387" sldId="258"/>
            <ac:spMk id="122" creationId="{ACE057AA-6863-4FDD-BBD4-F6585AA392C7}"/>
          </ac:spMkLst>
        </pc:spChg>
        <pc:grpChg chg="del">
          <ac:chgData name="ขัตติยะ  วิริยะเกียรติพงศ์" userId="325527a2-6b01-465a-9688-65f696f2d83f" providerId="ADAL" clId="{B758C679-01D4-4837-A6C7-B77C30A18A60}" dt="2022-02-07T14:18:30.393" v="1991" actId="478"/>
          <ac:grpSpMkLst>
            <pc:docMk/>
            <pc:sldMk cId="942790387" sldId="258"/>
            <ac:grpSpMk id="25" creationId="{34D25F11-72E1-402F-BF98-BA87167C892E}"/>
          </ac:grpSpMkLst>
        </pc:grpChg>
      </pc:sldChg>
      <pc:sldChg chg="delSp modSp add del mod ord">
        <pc:chgData name="ขัตติยะ  วิริยะเกียรติพงศ์" userId="325527a2-6b01-465a-9688-65f696f2d83f" providerId="ADAL" clId="{B758C679-01D4-4837-A6C7-B77C30A18A60}" dt="2022-02-07T14:26:22.775" v="2272" actId="47"/>
        <pc:sldMkLst>
          <pc:docMk/>
          <pc:sldMk cId="3824380100" sldId="259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8:49.908" v="1999" actId="20577"/>
          <ac:spMkLst>
            <pc:docMk/>
            <pc:sldMk cId="3824380100" sldId="259"/>
            <ac:spMk id="5" creationId="{CFE93CD5-57F2-4D2A-917F-C1E1B3D2A8AE}"/>
          </ac:spMkLst>
        </pc:spChg>
        <pc:spChg chg="del">
          <ac:chgData name="ขัตติยะ  วิริยะเกียรติพงศ์" userId="325527a2-6b01-465a-9688-65f696f2d83f" providerId="ADAL" clId="{B758C679-01D4-4837-A6C7-B77C30A18A60}" dt="2022-02-07T14:18:44.173" v="1997" actId="478"/>
          <ac:spMkLst>
            <pc:docMk/>
            <pc:sldMk cId="3824380100" sldId="259"/>
            <ac:spMk id="73" creationId="{C4EFCB3A-BB94-448B-821F-A3E9E59EA0F9}"/>
          </ac:spMkLst>
        </pc:spChg>
      </pc:sldChg>
      <pc:sldChg chg="modSp add del mod">
        <pc:chgData name="ขัตติยะ  วิริยะเกียรติพงศ์" userId="325527a2-6b01-465a-9688-65f696f2d83f" providerId="ADAL" clId="{B758C679-01D4-4837-A6C7-B77C30A18A60}" dt="2022-02-07T14:26:23.203" v="2273" actId="47"/>
        <pc:sldMkLst>
          <pc:docMk/>
          <pc:sldMk cId="3500060268" sldId="260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8:57.638" v="2004" actId="20577"/>
          <ac:spMkLst>
            <pc:docMk/>
            <pc:sldMk cId="3500060268" sldId="260"/>
            <ac:spMk id="5" creationId="{CFE93CD5-57F2-4D2A-917F-C1E1B3D2A8AE}"/>
          </ac:spMkLst>
        </pc:spChg>
      </pc:sldChg>
      <pc:sldChg chg="modSp add del mod">
        <pc:chgData name="ขัตติยะ  วิริยะเกียรติพงศ์" userId="325527a2-6b01-465a-9688-65f696f2d83f" providerId="ADAL" clId="{B758C679-01D4-4837-A6C7-B77C30A18A60}" dt="2022-02-07T14:26:23.544" v="2274" actId="47"/>
        <pc:sldMkLst>
          <pc:docMk/>
          <pc:sldMk cId="242602431" sldId="261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9:00.737" v="2006" actId="20577"/>
          <ac:spMkLst>
            <pc:docMk/>
            <pc:sldMk cId="242602431" sldId="261"/>
            <ac:spMk id="5" creationId="{CFE93CD5-57F2-4D2A-917F-C1E1B3D2A8AE}"/>
          </ac:spMkLst>
        </pc:spChg>
      </pc:sldChg>
      <pc:sldChg chg="modSp add del mod">
        <pc:chgData name="ขัตติยะ  วิริยะเกียรติพงศ์" userId="325527a2-6b01-465a-9688-65f696f2d83f" providerId="ADAL" clId="{B758C679-01D4-4837-A6C7-B77C30A18A60}" dt="2022-02-07T14:26:23.932" v="2275" actId="47"/>
        <pc:sldMkLst>
          <pc:docMk/>
          <pc:sldMk cId="4055992816" sldId="262"/>
        </pc:sldMkLst>
        <pc:spChg chg="mod">
          <ac:chgData name="ขัตติยะ  วิริยะเกียรติพงศ์" userId="325527a2-6b01-465a-9688-65f696f2d83f" providerId="ADAL" clId="{B758C679-01D4-4837-A6C7-B77C30A18A60}" dt="2022-02-07T14:19:03.970" v="2008" actId="20577"/>
          <ac:spMkLst>
            <pc:docMk/>
            <pc:sldMk cId="4055992816" sldId="262"/>
            <ac:spMk id="5" creationId="{CFE93CD5-57F2-4D2A-917F-C1E1B3D2A8AE}"/>
          </ac:spMkLst>
        </pc:spChg>
      </pc:sldChg>
    </pc:docChg>
  </pc:docChgLst>
  <pc:docChgLst>
    <pc:chgData name="ขัตติยะ  วิริยะเกียรติพงศ์" userId="325527a2-6b01-465a-9688-65f696f2d83f" providerId="ADAL" clId="{0160D3CB-D44E-4250-8B8A-BBE56749046A}"/>
    <pc:docChg chg="undo redo custSel addSld delSld modSld">
      <pc:chgData name="ขัตติยะ  วิริยะเกียรติพงศ์" userId="325527a2-6b01-465a-9688-65f696f2d83f" providerId="ADAL" clId="{0160D3CB-D44E-4250-8B8A-BBE56749046A}" dt="2022-10-15T04:15:57.167" v="16694" actId="16037"/>
      <pc:docMkLst>
        <pc:docMk/>
      </pc:docMkLst>
      <pc:sldChg chg="addSp delSp modSp mod">
        <pc:chgData name="ขัตติยะ  วิริยะเกียรติพงศ์" userId="325527a2-6b01-465a-9688-65f696f2d83f" providerId="ADAL" clId="{0160D3CB-D44E-4250-8B8A-BBE56749046A}" dt="2022-10-15T03:30:12.461" v="16689" actId="478"/>
        <pc:sldMkLst>
          <pc:docMk/>
          <pc:sldMk cId="757292155" sldId="256"/>
        </pc:sldMkLst>
        <pc:spChg chg="mod">
          <ac:chgData name="ขัตติยะ  วิริยะเกียรติพงศ์" userId="325527a2-6b01-465a-9688-65f696f2d83f" providerId="ADAL" clId="{0160D3CB-D44E-4250-8B8A-BBE56749046A}" dt="2022-10-09T13:54:37.840" v="16538" actId="20577"/>
          <ac:spMkLst>
            <pc:docMk/>
            <pc:sldMk cId="757292155" sldId="256"/>
            <ac:spMk id="5" creationId="{CFE93CD5-57F2-4D2A-917F-C1E1B3D2A8AE}"/>
          </ac:spMkLst>
        </pc:spChg>
        <pc:spChg chg="add del">
          <ac:chgData name="ขัตติยะ  วิริยะเกียรติพงศ์" userId="325527a2-6b01-465a-9688-65f696f2d83f" providerId="ADAL" clId="{0160D3CB-D44E-4250-8B8A-BBE56749046A}" dt="2022-10-09T03:56:27.972" v="812" actId="478"/>
          <ac:spMkLst>
            <pc:docMk/>
            <pc:sldMk cId="757292155" sldId="256"/>
            <ac:spMk id="6" creationId="{C8E7841A-52C7-E6B3-2C6D-321C49BE9428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49:28.672" v="3766" actId="1076"/>
          <ac:spMkLst>
            <pc:docMk/>
            <pc:sldMk cId="757292155" sldId="256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02:21.591" v="1212"/>
          <ac:spMkLst>
            <pc:docMk/>
            <pc:sldMk cId="757292155" sldId="256"/>
            <ac:spMk id="12" creationId="{6B0C4109-010E-E689-3FE9-FF615A8BCAE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3:46:01.900" v="71"/>
          <ac:spMkLst>
            <pc:docMk/>
            <pc:sldMk cId="757292155" sldId="256"/>
            <ac:spMk id="17" creationId="{EA4FB160-8F16-4063-A4F0-C6F0CF9DC279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3:46:17.172" v="75"/>
          <ac:spMkLst>
            <pc:docMk/>
            <pc:sldMk cId="757292155" sldId="256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4:12:18.164" v="16656" actId="313"/>
          <ac:spMkLst>
            <pc:docMk/>
            <pc:sldMk cId="757292155" sldId="256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02:21.591" v="1212"/>
          <ac:spMkLst>
            <pc:docMk/>
            <pc:sldMk cId="757292155" sldId="256"/>
            <ac:spMk id="21" creationId="{36A821E5-1C33-0BE2-317B-8EADCDE7EC9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02:21.591" v="1212"/>
          <ac:spMkLst>
            <pc:docMk/>
            <pc:sldMk cId="757292155" sldId="256"/>
            <ac:spMk id="22" creationId="{94DD4829-45D6-0391-06A3-9EAC007BAB2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02:21.591" v="1212"/>
          <ac:spMkLst>
            <pc:docMk/>
            <pc:sldMk cId="757292155" sldId="256"/>
            <ac:spMk id="23" creationId="{CD92547C-86F1-6550-B3E0-D432B92BBA1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15T03:27:45.389" v="16688" actId="16037"/>
          <ac:spMkLst>
            <pc:docMk/>
            <pc:sldMk cId="757292155" sldId="256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02:27.755" v="1224" actId="20577"/>
          <ac:spMkLst>
            <pc:docMk/>
            <pc:sldMk cId="757292155" sldId="256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9:37.969" v="9051" actId="1035"/>
          <ac:spMkLst>
            <pc:docMk/>
            <pc:sldMk cId="757292155" sldId="256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3:47:10.645" v="108" actId="20577"/>
          <ac:spMkLst>
            <pc:docMk/>
            <pc:sldMk cId="757292155" sldId="256"/>
            <ac:spMk id="83" creationId="{AC6CCC65-6DE5-4A69-95DE-AD3943927AC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4:03:44.858" v="1385" actId="14100"/>
          <ac:spMkLst>
            <pc:docMk/>
            <pc:sldMk cId="757292155" sldId="256"/>
            <ac:spMk id="123" creationId="{5A572B39-3F26-4DFB-95C5-16084034FC47}"/>
          </ac:spMkLst>
        </pc:spChg>
        <pc:grpChg chg="add del mod">
          <ac:chgData name="ขัตติยะ  วิริยะเกียรติพงศ์" userId="325527a2-6b01-465a-9688-65f696f2d83f" providerId="ADAL" clId="{0160D3CB-D44E-4250-8B8A-BBE56749046A}" dt="2022-10-09T06:01:25.758" v="6530" actId="21"/>
          <ac:grpSpMkLst>
            <pc:docMk/>
            <pc:sldMk cId="757292155" sldId="256"/>
            <ac:grpSpMk id="11" creationId="{BD00174F-9E19-44BC-C13A-0793AD8012D4}"/>
          </ac:grpSpMkLst>
        </pc:grpChg>
        <pc:grpChg chg="mod">
          <ac:chgData name="ขัตติยะ  วิริยะเกียรติพงศ์" userId="325527a2-6b01-465a-9688-65f696f2d83f" providerId="ADAL" clId="{0160D3CB-D44E-4250-8B8A-BBE56749046A}" dt="2022-10-09T13:56:59.209" v="16571" actId="1036"/>
          <ac:grpSpMkLst>
            <pc:docMk/>
            <pc:sldMk cId="757292155" sldId="256"/>
            <ac:grpSpMk id="19" creationId="{0E0FBD60-4E91-4549-907A-E6B771223595}"/>
          </ac:grpSpMkLst>
        </pc:grpChg>
        <pc:picChg chg="add del mod">
          <ac:chgData name="ขัตติยะ  วิริยะเกียรติพงศ์" userId="325527a2-6b01-465a-9688-65f696f2d83f" providerId="ADAL" clId="{0160D3CB-D44E-4250-8B8A-BBE56749046A}" dt="2022-10-15T03:30:12.461" v="16689" actId="478"/>
          <ac:picMkLst>
            <pc:docMk/>
            <pc:sldMk cId="757292155" sldId="256"/>
            <ac:picMk id="2" creationId="{D724530A-F6D3-13A1-8E28-723EA4C5D2F9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13:56:59.209" v="16571" actId="1036"/>
          <ac:picMkLst>
            <pc:docMk/>
            <pc:sldMk cId="757292155" sldId="256"/>
            <ac:picMk id="10" creationId="{55E01237-2A1C-FE48-EE1F-84CDDF37F5AF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13:56:59.209" v="16571" actId="1036"/>
          <ac:picMkLst>
            <pc:docMk/>
            <pc:sldMk cId="757292155" sldId="256"/>
            <ac:picMk id="24" creationId="{9CDA6171-B5E9-57A4-F7D2-61F8E080A953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13:56:59.209" v="16571" actId="1036"/>
          <ac:picMkLst>
            <pc:docMk/>
            <pc:sldMk cId="757292155" sldId="256"/>
            <ac:picMk id="25" creationId="{B3215630-227F-9633-20C5-4E1635AB445C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13:55:38.436" v="16555" actId="1035"/>
          <ac:picMkLst>
            <pc:docMk/>
            <pc:sldMk cId="757292155" sldId="256"/>
            <ac:picMk id="27" creationId="{9EA8119D-A722-C68A-08EE-5A1F6AD80F14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13:55:43.545" v="16557" actId="14100"/>
          <ac:picMkLst>
            <pc:docMk/>
            <pc:sldMk cId="757292155" sldId="256"/>
            <ac:picMk id="29" creationId="{79685C6E-C0BA-E4B7-91EE-7348F6B5DC04}"/>
          </ac:picMkLst>
        </pc:picChg>
      </pc:sldChg>
      <pc:sldChg chg="modSp mod">
        <pc:chgData name="ขัตติยะ  วิริยะเกียรติพงศ์" userId="325527a2-6b01-465a-9688-65f696f2d83f" providerId="ADAL" clId="{0160D3CB-D44E-4250-8B8A-BBE56749046A}" dt="2022-10-09T03:46:11.224" v="74" actId="20577"/>
        <pc:sldMkLst>
          <pc:docMk/>
          <pc:sldMk cId="3927190651" sldId="258"/>
        </pc:sldMkLst>
        <pc:spChg chg="mod">
          <ac:chgData name="ขัตติยะ  วิริยะเกียรติพงศ์" userId="325527a2-6b01-465a-9688-65f696f2d83f" providerId="ADAL" clId="{0160D3CB-D44E-4250-8B8A-BBE56749046A}" dt="2022-10-09T03:45:28.269" v="21" actId="20577"/>
          <ac:spMkLst>
            <pc:docMk/>
            <pc:sldMk cId="3927190651" sldId="258"/>
            <ac:spMk id="47" creationId="{88FA2F79-CAA4-45B1-B288-C2834BAD9F60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3:46:11.224" v="74" actId="20577"/>
          <ac:spMkLst>
            <pc:docMk/>
            <pc:sldMk cId="3927190651" sldId="258"/>
            <ac:spMk id="48" creationId="{920635AB-44AF-464B-A8DA-C7B52172D10E}"/>
          </ac:spMkLst>
        </pc:spChg>
      </pc:sldChg>
      <pc:sldChg chg="addSp delSp modSp mod">
        <pc:chgData name="ขัตติยะ  วิริยะเกียรติพงศ์" userId="325527a2-6b01-465a-9688-65f696f2d83f" providerId="ADAL" clId="{0160D3CB-D44E-4250-8B8A-BBE56749046A}" dt="2022-10-15T04:15:57.167" v="16694" actId="16037"/>
        <pc:sldMkLst>
          <pc:docMk/>
          <pc:sldMk cId="1470674294" sldId="260"/>
        </pc:sldMkLst>
        <pc:spChg chg="mod">
          <ac:chgData name="ขัตติยะ  วิริยะเกียรติพงศ์" userId="325527a2-6b01-465a-9688-65f696f2d83f" providerId="ADAL" clId="{0160D3CB-D44E-4250-8B8A-BBE56749046A}" dt="2022-10-09T13:54:40.513" v="16539" actId="20577"/>
          <ac:spMkLst>
            <pc:docMk/>
            <pc:sldMk cId="1470674294" sldId="260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5:21:08.087" v="4842" actId="20577"/>
          <ac:spMkLst>
            <pc:docMk/>
            <pc:sldMk cId="1470674294" sldId="260"/>
            <ac:spMk id="10" creationId="{8CC01F90-52AA-B1A1-110F-42616D4E302B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5:20:50.326" v="4791" actId="20577"/>
          <ac:spMkLst>
            <pc:docMk/>
            <pc:sldMk cId="1470674294" sldId="260"/>
            <ac:spMk id="11" creationId="{05998D02-F28F-71E7-2617-E1F1DD51473A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5:20:43.626" v="4736"/>
          <ac:spMkLst>
            <pc:docMk/>
            <pc:sldMk cId="1470674294" sldId="260"/>
            <ac:spMk id="12" creationId="{498C55E5-03E7-A67B-5DAD-6F05076C61F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15T04:15:57.167" v="16694" actId="16037"/>
          <ac:spMkLst>
            <pc:docMk/>
            <pc:sldMk cId="1470674294" sldId="260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6:02:37.579" v="6695" actId="14100"/>
          <ac:spMkLst>
            <pc:docMk/>
            <pc:sldMk cId="1470674294" sldId="260"/>
            <ac:spMk id="22" creationId="{3D2C5963-5BF5-C744-2751-8C3E13AE3D50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6:01:28.088" v="6531"/>
          <ac:spMkLst>
            <pc:docMk/>
            <pc:sldMk cId="1470674294" sldId="260"/>
            <ac:spMk id="23" creationId="{3FE82477-D680-8AF5-0191-33F1519FE715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6:01:46.288" v="6580" actId="1035"/>
          <ac:spMkLst>
            <pc:docMk/>
            <pc:sldMk cId="1470674294" sldId="260"/>
            <ac:spMk id="24" creationId="{585BAB62-8C44-E57B-46A0-89A8ED32122C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9:58.357" v="9079" actId="1036"/>
          <ac:spMkLst>
            <pc:docMk/>
            <pc:sldMk cId="1470674294" sldId="260"/>
            <ac:spMk id="25" creationId="{26D74F8D-DEBE-C3CD-0FF5-D62A63323AF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5:11:22.107" v="4063" actId="20577"/>
          <ac:spMkLst>
            <pc:docMk/>
            <pc:sldMk cId="1470674294" sldId="260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58:30.138" v="16574" actId="113"/>
          <ac:spMkLst>
            <pc:docMk/>
            <pc:sldMk cId="1470674294" sldId="260"/>
            <ac:spMk id="71" creationId="{E6ECA460-B6CA-4AB4-B802-143D2F7852A3}"/>
          </ac:spMkLst>
        </pc:spChg>
        <pc:grpChg chg="add mod">
          <ac:chgData name="ขัตติยะ  วิริยะเกียรติพงศ์" userId="325527a2-6b01-465a-9688-65f696f2d83f" providerId="ADAL" clId="{0160D3CB-D44E-4250-8B8A-BBE56749046A}" dt="2022-10-09T05:20:48.303" v="4789" actId="1036"/>
          <ac:grpSpMkLst>
            <pc:docMk/>
            <pc:sldMk cId="1470674294" sldId="260"/>
            <ac:grpSpMk id="6" creationId="{B5CF3F43-974B-CF40-4862-6D084853828E}"/>
          </ac:grpSpMkLst>
        </pc:grpChg>
        <pc:grpChg chg="mod">
          <ac:chgData name="ขัตติยะ  วิริยะเกียรติพงศ์" userId="325527a2-6b01-465a-9688-65f696f2d83f" providerId="ADAL" clId="{0160D3CB-D44E-4250-8B8A-BBE56749046A}" dt="2022-10-09T05:12:41.423" v="4255" actId="1036"/>
          <ac:grpSpMkLst>
            <pc:docMk/>
            <pc:sldMk cId="1470674294" sldId="260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6:02:56.765" v="6732" actId="1035"/>
          <ac:grpSpMkLst>
            <pc:docMk/>
            <pc:sldMk cId="1470674294" sldId="260"/>
            <ac:grpSpMk id="21" creationId="{EF75E703-972B-C656-3C8D-E456546645C7}"/>
          </ac:grpSpMkLst>
        </pc:grpChg>
        <pc:picChg chg="add mod">
          <ac:chgData name="ขัตติยะ  วิริยะเกียรติพงศ์" userId="325527a2-6b01-465a-9688-65f696f2d83f" providerId="ADAL" clId="{0160D3CB-D44E-4250-8B8A-BBE56749046A}" dt="2022-10-09T05:11:15.639" v="4050" actId="1076"/>
          <ac:picMkLst>
            <pc:docMk/>
            <pc:sldMk cId="1470674294" sldId="260"/>
            <ac:picMk id="2" creationId="{4D576945-37EA-9F33-F132-B0FF03C8F4B7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05:19:22.411" v="4735" actId="1076"/>
          <ac:picMkLst>
            <pc:docMk/>
            <pc:sldMk cId="1470674294" sldId="260"/>
            <ac:picMk id="3" creationId="{8B27FED5-BDCD-818B-1EAF-B64AE63F23C1}"/>
          </ac:picMkLst>
        </pc:picChg>
        <pc:picChg chg="add del">
          <ac:chgData name="ขัตติยะ  วิริยะเกียรติพงศ์" userId="325527a2-6b01-465a-9688-65f696f2d83f" providerId="ADAL" clId="{0160D3CB-D44E-4250-8B8A-BBE56749046A}" dt="2022-10-09T05:52:03.321" v="6016" actId="478"/>
          <ac:picMkLst>
            <pc:docMk/>
            <pc:sldMk cId="1470674294" sldId="260"/>
            <ac:picMk id="17" creationId="{E2DE2C32-4FF5-C78A-73E1-60AD387CECA0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05:52:45.579" v="6020" actId="1076"/>
          <ac:picMkLst>
            <pc:docMk/>
            <pc:sldMk cId="1470674294" sldId="260"/>
            <ac:picMk id="18" creationId="{B50F5387-4861-540B-B37F-CE681C838ED2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06:12:51.234" v="7521" actId="1076"/>
          <ac:picMkLst>
            <pc:docMk/>
            <pc:sldMk cId="1470674294" sldId="260"/>
            <ac:picMk id="27" creationId="{C2600A65-DF14-B73A-2C37-600107D25383}"/>
          </ac:picMkLst>
        </pc:picChg>
      </pc:sldChg>
      <pc:sldChg chg="addSp delSp modSp add mod addCm delCm">
        <pc:chgData name="ขัตติยะ  วิริยะเกียรติพงศ์" userId="325527a2-6b01-465a-9688-65f696f2d83f" providerId="ADAL" clId="{0160D3CB-D44E-4250-8B8A-BBE56749046A}" dt="2022-10-09T14:12:39.769" v="16657" actId="313"/>
        <pc:sldMkLst>
          <pc:docMk/>
          <pc:sldMk cId="4235969500" sldId="262"/>
        </pc:sldMkLst>
        <pc:spChg chg="mod">
          <ac:chgData name="ขัตติยะ  วิริยะเกียรติพงศ์" userId="325527a2-6b01-465a-9688-65f696f2d83f" providerId="ADAL" clId="{0160D3CB-D44E-4250-8B8A-BBE56749046A}" dt="2022-10-09T08:02:11.908" v="7985" actId="20577"/>
          <ac:spMkLst>
            <pc:docMk/>
            <pc:sldMk cId="4235969500" sldId="262"/>
            <ac:spMk id="3" creationId="{01387E04-F603-0AAA-3DCF-8808890FC71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54:43.357" v="16540" actId="20577"/>
          <ac:spMkLst>
            <pc:docMk/>
            <pc:sldMk cId="4235969500" sldId="262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01:57.662" v="7950" actId="20577"/>
          <ac:spMkLst>
            <pc:docMk/>
            <pc:sldMk cId="4235969500" sldId="262"/>
            <ac:spMk id="6" creationId="{9E93023E-240A-3112-8982-DFB727014EA6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03:25.920" v="7986" actId="20577"/>
          <ac:spMkLst>
            <pc:docMk/>
            <pc:sldMk cId="4235969500" sldId="262"/>
            <ac:spMk id="7" creationId="{3D759A63-53D4-4189-94C7-AA247DCAF2C9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01:43.946" v="7869"/>
          <ac:spMkLst>
            <pc:docMk/>
            <pc:sldMk cId="4235969500" sldId="262"/>
            <ac:spMk id="10" creationId="{E003BAE8-D759-80E1-984E-363F7FEF5DE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4:43.485" v="8588" actId="14100"/>
          <ac:spMkLst>
            <pc:docMk/>
            <pc:sldMk cId="4235969500" sldId="262"/>
            <ac:spMk id="12" creationId="{6F9CCDA6-22B9-E75F-D9AC-C40217B5C6AC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22.469" v="8376" actId="14100"/>
          <ac:spMkLst>
            <pc:docMk/>
            <pc:sldMk cId="4235969500" sldId="262"/>
            <ac:spMk id="17" creationId="{EE12F714-CC1D-48DB-91CD-87AA909C1B32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24.169" v="8377" actId="14100"/>
          <ac:spMkLst>
            <pc:docMk/>
            <pc:sldMk cId="4235969500" sldId="262"/>
            <ac:spMk id="18" creationId="{49DF26B3-34EA-5A86-6483-577996C6031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4:12:39.769" v="16657" actId="313"/>
          <ac:spMkLst>
            <pc:docMk/>
            <pc:sldMk cId="4235969500" sldId="262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4:58.147" v="8622" actId="1036"/>
          <ac:spMkLst>
            <pc:docMk/>
            <pc:sldMk cId="4235969500" sldId="262"/>
            <ac:spMk id="21" creationId="{4DE82DCF-2914-BB9F-B05C-37ED07342F9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26.150" v="8378"/>
          <ac:spMkLst>
            <pc:docMk/>
            <pc:sldMk cId="4235969500" sldId="262"/>
            <ac:spMk id="24" creationId="{1325AE8F-3923-78D9-4C2F-3C12EC370BC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2:56:23.117" v="12079"/>
          <ac:spMkLst>
            <pc:docMk/>
            <pc:sldMk cId="4235969500" sldId="262"/>
            <ac:spMk id="24" creationId="{9E2D6D01-2DF9-1CB1-2C77-2E2A3532367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2:56:23.117" v="12079"/>
          <ac:spMkLst>
            <pc:docMk/>
            <pc:sldMk cId="4235969500" sldId="262"/>
            <ac:spMk id="25" creationId="{5ADB02CE-16A3-7F18-A432-267B1F2C6D8C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26.150" v="8378"/>
          <ac:spMkLst>
            <pc:docMk/>
            <pc:sldMk cId="4235969500" sldId="262"/>
            <ac:spMk id="25" creationId="{FDDC2B33-B555-8F70-6055-3270B102426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40.674" v="8394" actId="20577"/>
          <ac:spMkLst>
            <pc:docMk/>
            <pc:sldMk cId="4235969500" sldId="262"/>
            <ac:spMk id="27" creationId="{25E7BC29-B7E3-9340-70CA-EA436EA880B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2:56:50.847" v="12140" actId="1037"/>
          <ac:spMkLst>
            <pc:docMk/>
            <pc:sldMk cId="4235969500" sldId="262"/>
            <ac:spMk id="27" creationId="{2CEF4AC1-CB1C-21CB-C6F7-BF8C7CA501E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59:05.946" v="16576" actId="113"/>
          <ac:spMkLst>
            <pc:docMk/>
            <pc:sldMk cId="4235969500" sldId="262"/>
            <ac:spMk id="28" creationId="{3DFD4D02-2403-DE5F-07E8-C7FF15D056D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26.150" v="8378"/>
          <ac:spMkLst>
            <pc:docMk/>
            <pc:sldMk cId="4235969500" sldId="262"/>
            <ac:spMk id="28" creationId="{7042D01E-73AD-73D1-D254-A59624C39E45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30.677" v="8380"/>
          <ac:spMkLst>
            <pc:docMk/>
            <pc:sldMk cId="4235969500" sldId="262"/>
            <ac:spMk id="30" creationId="{73B03782-287B-C3A3-849E-9E38E43B2639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30.677" v="8380"/>
          <ac:spMkLst>
            <pc:docMk/>
            <pc:sldMk cId="4235969500" sldId="262"/>
            <ac:spMk id="31" creationId="{F307B007-1629-02FD-E657-3B500089170C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45.947" v="8402" actId="20577"/>
          <ac:spMkLst>
            <pc:docMk/>
            <pc:sldMk cId="4235969500" sldId="262"/>
            <ac:spMk id="32" creationId="{63643F8A-8C0D-D59A-E01B-EDD5FD83E28B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2:30.677" v="8380"/>
          <ac:spMkLst>
            <pc:docMk/>
            <pc:sldMk cId="4235969500" sldId="262"/>
            <ac:spMk id="33" creationId="{E4F930D8-10D9-4B1F-2067-7A67A588BD3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5:21.669" v="8624"/>
          <ac:spMkLst>
            <pc:docMk/>
            <pc:sldMk cId="4235969500" sldId="262"/>
            <ac:spMk id="35" creationId="{5F61C5A7-C8C4-05F1-C110-3C01C4E0A05A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5:21.669" v="8624"/>
          <ac:spMkLst>
            <pc:docMk/>
            <pc:sldMk cId="4235969500" sldId="262"/>
            <ac:spMk id="36" creationId="{FAA0867B-A7F4-69F7-7AC6-AEF22662505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5:28.742" v="8631" actId="20577"/>
          <ac:spMkLst>
            <pc:docMk/>
            <pc:sldMk cId="4235969500" sldId="262"/>
            <ac:spMk id="37" creationId="{F8568010-D6CF-4BBF-8F3B-CACD39838E9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6:25.028" v="8743" actId="20577"/>
          <ac:spMkLst>
            <pc:docMk/>
            <pc:sldMk cId="4235969500" sldId="262"/>
            <ac:spMk id="38" creationId="{0CEECB73-D143-93C9-9C59-89F15B28C9C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6:29.187" v="8744"/>
          <ac:spMkLst>
            <pc:docMk/>
            <pc:sldMk cId="4235969500" sldId="262"/>
            <ac:spMk id="40" creationId="{6AA366B1-0DCD-B883-FBB6-1B494347264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6:29.187" v="8744"/>
          <ac:spMkLst>
            <pc:docMk/>
            <pc:sldMk cId="4235969500" sldId="262"/>
            <ac:spMk id="41" creationId="{31F36B53-F1D5-BF5A-4002-DF8C8F95B212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6:36.039" v="8755" actId="20577"/>
          <ac:spMkLst>
            <pc:docMk/>
            <pc:sldMk cId="4235969500" sldId="262"/>
            <ac:spMk id="42" creationId="{42268BF8-FD30-D1E5-F78F-79E9766EF398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7:58.964" v="8937" actId="20577"/>
          <ac:spMkLst>
            <pc:docMk/>
            <pc:sldMk cId="4235969500" sldId="262"/>
            <ac:spMk id="43" creationId="{61103A9E-E4BC-FC7C-6752-144EDA873A9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29:30.499" v="9783" actId="14100"/>
          <ac:spMkLst>
            <pc:docMk/>
            <pc:sldMk cId="4235969500" sldId="262"/>
            <ac:spMk id="45" creationId="{4D45A930-6EA3-659D-F20D-C5C8422CC916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23:16.712" v="9330" actId="14100"/>
          <ac:spMkLst>
            <pc:docMk/>
            <pc:sldMk cId="4235969500" sldId="262"/>
            <ac:spMk id="46" creationId="{EEC4770C-5828-C68F-33C2-5F0C24758D0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23:38.330" v="9384" actId="1036"/>
          <ac:spMkLst>
            <pc:docMk/>
            <pc:sldMk cId="4235969500" sldId="262"/>
            <ac:spMk id="47" creationId="{A5733A7B-1119-6A9D-9692-CDDB9AADE46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4:02:27.348" v="16588" actId="115"/>
          <ac:spMkLst>
            <pc:docMk/>
            <pc:sldMk cId="4235969500" sldId="262"/>
            <ac:spMk id="48" creationId="{D12554E1-8FA7-4586-CFB4-CAA00742C41B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29:22.939" v="9782" actId="14100"/>
          <ac:spMkLst>
            <pc:docMk/>
            <pc:sldMk cId="4235969500" sldId="262"/>
            <ac:spMk id="51" creationId="{A191865A-26E7-76CB-728A-A7FE1DCB34E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28:48.909" v="9773"/>
          <ac:spMkLst>
            <pc:docMk/>
            <pc:sldMk cId="4235969500" sldId="262"/>
            <ac:spMk id="52" creationId="{812D48CA-C6E2-01B9-CD9C-C735C7E5C902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28:59.528" v="9780" actId="20577"/>
          <ac:spMkLst>
            <pc:docMk/>
            <pc:sldMk cId="4235969500" sldId="262"/>
            <ac:spMk id="53" creationId="{69A86AF8-6803-4228-6FC0-5C927DB53409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4:02:30.527" v="16589" actId="114"/>
          <ac:spMkLst>
            <pc:docMk/>
            <pc:sldMk cId="4235969500" sldId="262"/>
            <ac:spMk id="54" creationId="{B2FB7F7B-58B8-802A-A0A7-6282211DD09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59:00.141" v="11239" actId="20577"/>
          <ac:spMkLst>
            <pc:docMk/>
            <pc:sldMk cId="4235969500" sldId="262"/>
            <ac:spMk id="56" creationId="{4F9CA068-2EC4-43BE-841D-2D68C7D6FEE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58:41.466" v="11202" actId="20577"/>
          <ac:spMkLst>
            <pc:docMk/>
            <pc:sldMk cId="4235969500" sldId="262"/>
            <ac:spMk id="57" creationId="{B18888D3-EEF3-CEB4-5ED7-4F3325055FFC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58:15.706" v="11026"/>
          <ac:spMkLst>
            <pc:docMk/>
            <pc:sldMk cId="4235969500" sldId="262"/>
            <ac:spMk id="58" creationId="{AB80196A-39AE-02C2-0057-3436D2A77A9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8:45.834" v="8962" actId="1036"/>
          <ac:spMkLst>
            <pc:docMk/>
            <pc:sldMk cId="4235969500" sldId="262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9:31.225" v="9044" actId="1036"/>
          <ac:spMkLst>
            <pc:docMk/>
            <pc:sldMk cId="4235969500" sldId="262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08:19:28.329" v="9040" actId="14100"/>
          <ac:spMkLst>
            <pc:docMk/>
            <pc:sldMk cId="4235969500" sldId="262"/>
            <ac:spMk id="123" creationId="{5A572B39-3F26-4DFB-95C5-16084034FC47}"/>
          </ac:spMkLst>
        </pc:spChg>
        <pc:grpChg chg="add mod">
          <ac:chgData name="ขัตติยะ  วิริยะเกียรติพงศ์" userId="325527a2-6b01-465a-9688-65f696f2d83f" providerId="ADAL" clId="{0160D3CB-D44E-4250-8B8A-BBE56749046A}" dt="2022-10-09T08:01:56.230" v="7948" actId="1036"/>
          <ac:grpSpMkLst>
            <pc:docMk/>
            <pc:sldMk cId="4235969500" sldId="262"/>
            <ac:grpSpMk id="2" creationId="{AFE29A1E-0F84-EC0A-EAD8-4A02F4F08376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8:12:33.836" v="8388" actId="1038"/>
          <ac:grpSpMkLst>
            <pc:docMk/>
            <pc:sldMk cId="4235969500" sldId="262"/>
            <ac:grpSpMk id="11" creationId="{6991DF73-77D7-7AA3-9589-02D1106580E4}"/>
          </ac:grpSpMkLst>
        </pc:grpChg>
        <pc:grpChg chg="mod">
          <ac:chgData name="ขัตติยะ  วิริยะเกียรติพงศ์" userId="325527a2-6b01-465a-9688-65f696f2d83f" providerId="ADAL" clId="{0160D3CB-D44E-4250-8B8A-BBE56749046A}" dt="2022-10-09T08:18:37.183" v="8940" actId="1076"/>
          <ac:grpSpMkLst>
            <pc:docMk/>
            <pc:sldMk cId="4235969500" sldId="262"/>
            <ac:grpSpMk id="19" creationId="{0E0FBD60-4E91-4549-907A-E6B771223595}"/>
          </ac:grpSpMkLst>
        </pc:grpChg>
        <pc:grpChg chg="add del mod">
          <ac:chgData name="ขัตติยะ  วิริยะเกียรติพงศ์" userId="325527a2-6b01-465a-9688-65f696f2d83f" providerId="ADAL" clId="{0160D3CB-D44E-4250-8B8A-BBE56749046A}" dt="2022-10-09T08:15:00.001" v="8623" actId="478"/>
          <ac:grpSpMkLst>
            <pc:docMk/>
            <pc:sldMk cId="4235969500" sldId="262"/>
            <ac:grpSpMk id="23" creationId="{1BAE29D7-DF85-FDC1-7673-AB1284CF8C0A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12:56:30.725" v="12081" actId="1076"/>
          <ac:grpSpMkLst>
            <pc:docMk/>
            <pc:sldMk cId="4235969500" sldId="262"/>
            <ac:grpSpMk id="23" creationId="{388B5C0D-0717-2064-5B1B-459B2808AFD2}"/>
          </ac:grpSpMkLst>
        </pc:grpChg>
        <pc:grpChg chg="add del mod">
          <ac:chgData name="ขัตติยะ  วิริยะเกียรติพงศ์" userId="325527a2-6b01-465a-9688-65f696f2d83f" providerId="ADAL" clId="{0160D3CB-D44E-4250-8B8A-BBE56749046A}" dt="2022-10-09T08:15:00.001" v="8623" actId="478"/>
          <ac:grpSpMkLst>
            <pc:docMk/>
            <pc:sldMk cId="4235969500" sldId="262"/>
            <ac:grpSpMk id="29" creationId="{4153B4BA-FE0E-7A39-3F31-F84A401F25A1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8:15:25.610" v="8625" actId="1076"/>
          <ac:grpSpMkLst>
            <pc:docMk/>
            <pc:sldMk cId="4235969500" sldId="262"/>
            <ac:grpSpMk id="34" creationId="{ABB6A9F4-B4ED-8E45-6646-DEED683F2E52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8:16:32.554" v="8745" actId="1076"/>
          <ac:grpSpMkLst>
            <pc:docMk/>
            <pc:sldMk cId="4235969500" sldId="262"/>
            <ac:grpSpMk id="39" creationId="{2E2334A0-0CFB-2C3B-869D-003CDE646D00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8:23:04.924" v="9326" actId="1076"/>
          <ac:grpSpMkLst>
            <pc:docMk/>
            <pc:sldMk cId="4235969500" sldId="262"/>
            <ac:grpSpMk id="44" creationId="{43409133-5928-0F53-0B7D-A2DDCA6A8C9C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8:28:55.192" v="9774" actId="1076"/>
          <ac:grpSpMkLst>
            <pc:docMk/>
            <pc:sldMk cId="4235969500" sldId="262"/>
            <ac:grpSpMk id="50" creationId="{98EDB81C-3B61-4C07-62B4-F54F464CA8B0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08:58:37.103" v="11198" actId="1035"/>
          <ac:grpSpMkLst>
            <pc:docMk/>
            <pc:sldMk cId="4235969500" sldId="262"/>
            <ac:grpSpMk id="55" creationId="{41C3ADA2-B6E4-A227-84EA-8D7E3D398EE0}"/>
          </ac:grpSpMkLst>
        </pc:grpChg>
        <pc:picChg chg="add mod">
          <ac:chgData name="ขัตติยะ  วิริยะเกียรติพงศ์" userId="325527a2-6b01-465a-9688-65f696f2d83f" providerId="ADAL" clId="{0160D3CB-D44E-4250-8B8A-BBE56749046A}" dt="2022-10-09T08:10:46.109" v="8276" actId="1076"/>
          <ac:picMkLst>
            <pc:docMk/>
            <pc:sldMk cId="4235969500" sldId="262"/>
            <ac:picMk id="22" creationId="{A3518E5A-8617-1289-67DC-A2C9DE6F733A}"/>
          </ac:picMkLst>
        </pc:picChg>
        <pc:picChg chg="add del mod">
          <ac:chgData name="ขัตติยะ  วิริยะเกียรติพงศ์" userId="325527a2-6b01-465a-9688-65f696f2d83f" providerId="ADAL" clId="{0160D3CB-D44E-4250-8B8A-BBE56749046A}" dt="2022-10-09T08:33:04.073" v="10098" actId="478"/>
          <ac:picMkLst>
            <pc:docMk/>
            <pc:sldMk cId="4235969500" sldId="262"/>
            <ac:picMk id="49" creationId="{D8D86048-AB82-D9C2-F214-6EC5D97A0809}"/>
          </ac:picMkLst>
        </pc:picChg>
      </pc:sldChg>
      <pc:sldChg chg="addSp delSp modSp add mod">
        <pc:chgData name="ขัตติยะ  วิริยะเกียรติพงศ์" userId="325527a2-6b01-465a-9688-65f696f2d83f" providerId="ADAL" clId="{0160D3CB-D44E-4250-8B8A-BBE56749046A}" dt="2022-10-15T03:40:36.623" v="16692" actId="14"/>
        <pc:sldMkLst>
          <pc:docMk/>
          <pc:sldMk cId="3529890434" sldId="263"/>
        </pc:sldMkLst>
        <pc:spChg chg="mod">
          <ac:chgData name="ขัตติยะ  วิริยะเกียรติพงศ์" userId="325527a2-6b01-465a-9688-65f696f2d83f" providerId="ADAL" clId="{0160D3CB-D44E-4250-8B8A-BBE56749046A}" dt="2022-10-09T13:03:15.493" v="12709"/>
          <ac:spMkLst>
            <pc:docMk/>
            <pc:sldMk cId="3529890434" sldId="263"/>
            <ac:spMk id="3" creationId="{EAE3FC81-876A-AE89-247B-9724AF19A19C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54:46.643" v="16541" actId="20577"/>
          <ac:spMkLst>
            <pc:docMk/>
            <pc:sldMk cId="3529890434" sldId="263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3:15.493" v="12709"/>
          <ac:spMkLst>
            <pc:docMk/>
            <pc:sldMk cId="3529890434" sldId="263"/>
            <ac:spMk id="6" creationId="{01425884-599C-8FE9-4B3E-B78A7EEA9CA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3:15.493" v="12709"/>
          <ac:spMkLst>
            <pc:docMk/>
            <pc:sldMk cId="3529890434" sldId="263"/>
            <ac:spMk id="10" creationId="{25D8F37B-4DA3-4D5B-2862-2F17F23008C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3:15.493" v="12709"/>
          <ac:spMkLst>
            <pc:docMk/>
            <pc:sldMk cId="3529890434" sldId="263"/>
            <ac:spMk id="11" creationId="{95543C33-8C2C-DC29-1D2B-5A00D8CD05E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3:47.226" v="13800" actId="14100"/>
          <ac:spMkLst>
            <pc:docMk/>
            <pc:sldMk cId="3529890434" sldId="263"/>
            <ac:spMk id="17" creationId="{1C27FFC3-7930-5BD4-8DCC-1DF11332E92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1:06.941" v="13423"/>
          <ac:spMkLst>
            <pc:docMk/>
            <pc:sldMk cId="3529890434" sldId="263"/>
            <ac:spMk id="18" creationId="{A98AFF82-D7FE-8485-3F82-E56399F8CAF5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15T03:40:36.623" v="16692" actId="14"/>
          <ac:spMkLst>
            <pc:docMk/>
            <pc:sldMk cId="3529890434" sldId="263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2:08.028" v="13549" actId="1036"/>
          <ac:spMkLst>
            <pc:docMk/>
            <pc:sldMk cId="3529890434" sldId="263"/>
            <ac:spMk id="21" creationId="{F893C9EF-7616-1D88-A17B-0F735C13FFE8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3:45.048" v="13799" actId="1036"/>
          <ac:spMkLst>
            <pc:docMk/>
            <pc:sldMk cId="3529890434" sldId="263"/>
            <ac:spMk id="22" creationId="{6005AF8B-0033-3227-0D2A-AF0497E8E07A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6:24.093" v="14130" actId="14100"/>
          <ac:spMkLst>
            <pc:docMk/>
            <pc:sldMk cId="3529890434" sldId="263"/>
            <ac:spMk id="24" creationId="{2AEAD895-5EA7-0F43-E3D4-02C8460964A6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1:06.941" v="13423"/>
          <ac:spMkLst>
            <pc:docMk/>
            <pc:sldMk cId="3529890434" sldId="263"/>
            <ac:spMk id="25" creationId="{4520D64E-D32E-A091-D175-62EC5471217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2:17.072" v="13571" actId="20577"/>
          <ac:spMkLst>
            <pc:docMk/>
            <pc:sldMk cId="3529890434" sldId="263"/>
            <ac:spMk id="27" creationId="{934B9389-EDC7-59BE-0FEE-775AB2505128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6:38.827" v="14165" actId="1035"/>
          <ac:spMkLst>
            <pc:docMk/>
            <pc:sldMk cId="3529890434" sldId="263"/>
            <ac:spMk id="28" creationId="{520DBED8-9E29-90D1-A2D5-D17932033CA5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6:29.461" v="14160" actId="14100"/>
          <ac:spMkLst>
            <pc:docMk/>
            <pc:sldMk cId="3529890434" sldId="263"/>
            <ac:spMk id="30" creationId="{77A7E894-3A8C-CE7D-90B2-6A20D46EEBA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1:06.941" v="13423"/>
          <ac:spMkLst>
            <pc:docMk/>
            <pc:sldMk cId="3529890434" sldId="263"/>
            <ac:spMk id="31" creationId="{97249263-3061-A4D4-1C29-B0A4A54E288A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2:33.936" v="13609" actId="1037"/>
          <ac:spMkLst>
            <pc:docMk/>
            <pc:sldMk cId="3529890434" sldId="263"/>
            <ac:spMk id="32" creationId="{462921C3-3647-88E3-BB51-4B118AD4308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16:43.678" v="14167" actId="1036"/>
          <ac:spMkLst>
            <pc:docMk/>
            <pc:sldMk cId="3529890434" sldId="263"/>
            <ac:spMk id="33" creationId="{54256B84-96A7-E54A-6869-700CA1A80C0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1:00.229" v="15566" actId="20577"/>
          <ac:spMkLst>
            <pc:docMk/>
            <pc:sldMk cId="3529890434" sldId="263"/>
            <ac:spMk id="38" creationId="{C80E4B74-9A63-B09A-D72E-78C96D1BEBA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0:47.067" v="15542" actId="20577"/>
          <ac:spMkLst>
            <pc:docMk/>
            <pc:sldMk cId="3529890434" sldId="263"/>
            <ac:spMk id="39" creationId="{6D57A4B1-D1E4-1EF4-2685-5358ADE90CF8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0:41.278" v="15507"/>
          <ac:spMkLst>
            <pc:docMk/>
            <pc:sldMk cId="3529890434" sldId="263"/>
            <ac:spMk id="40" creationId="{F7204286-C77B-8A30-F319-6D700EF7829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5:50.436" v="16000"/>
          <ac:spMkLst>
            <pc:docMk/>
            <pc:sldMk cId="3529890434" sldId="263"/>
            <ac:spMk id="42" creationId="{A8D7684C-9969-FFF5-3A02-E9049FE20C6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5:50.436" v="16000"/>
          <ac:spMkLst>
            <pc:docMk/>
            <pc:sldMk cId="3529890434" sldId="263"/>
            <ac:spMk id="43" creationId="{B9C4D559-C95F-2229-9726-C1EF81DBCF4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5:50.436" v="16000"/>
          <ac:spMkLst>
            <pc:docMk/>
            <pc:sldMk cId="3529890434" sldId="263"/>
            <ac:spMk id="44" creationId="{DA56C94D-1D73-2710-D3A1-46C5B317A26F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4:40.238" v="12833" actId="2710"/>
          <ac:spMkLst>
            <pc:docMk/>
            <pc:sldMk cId="3529890434" sldId="263"/>
            <ac:spMk id="70" creationId="{1D3BFF1A-CBBE-412F-B143-048C9C154FC4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4:42.479" v="12839" actId="1035"/>
          <ac:spMkLst>
            <pc:docMk/>
            <pc:sldMk cId="3529890434" sldId="263"/>
            <ac:spMk id="71" creationId="{E6ECA460-B6CA-4AB4-B802-143D2F7852A3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4:44.657" v="12840" actId="14100"/>
          <ac:spMkLst>
            <pc:docMk/>
            <pc:sldMk cId="3529890434" sldId="263"/>
            <ac:spMk id="123" creationId="{5A572B39-3F26-4DFB-95C5-16084034FC47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04:40.238" v="12833" actId="2710"/>
          <ac:spMkLst>
            <pc:docMk/>
            <pc:sldMk cId="3529890434" sldId="263"/>
            <ac:spMk id="124" creationId="{11AA2B07-2A66-43E9-9CE4-BC79DA004826}"/>
          </ac:spMkLst>
        </pc:spChg>
        <pc:grpChg chg="add del mod">
          <ac:chgData name="ขัตติยะ  วิริยะเกียรติพงศ์" userId="325527a2-6b01-465a-9688-65f696f2d83f" providerId="ADAL" clId="{0160D3CB-D44E-4250-8B8A-BBE56749046A}" dt="2022-10-09T13:59:20.187" v="16578" actId="478"/>
          <ac:grpSpMkLst>
            <pc:docMk/>
            <pc:sldMk cId="3529890434" sldId="263"/>
            <ac:grpSpMk id="2" creationId="{E8EB9A5F-4739-C8E6-77B2-9A4AD829B6DF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13:11:31.877" v="13508" actId="1035"/>
          <ac:grpSpMkLst>
            <pc:docMk/>
            <pc:sldMk cId="3529890434" sldId="263"/>
            <ac:grpSpMk id="12" creationId="{60FF9BEF-BB2F-1043-3856-9F76E6FBDB5F}"/>
          </ac:grpSpMkLst>
        </pc:grpChg>
        <pc:grpChg chg="mod">
          <ac:chgData name="ขัตติยะ  วิริยะเกียรติพงศ์" userId="325527a2-6b01-465a-9688-65f696f2d83f" providerId="ADAL" clId="{0160D3CB-D44E-4250-8B8A-BBE56749046A}" dt="2022-10-09T13:04:48.680" v="12880" actId="1035"/>
          <ac:grpSpMkLst>
            <pc:docMk/>
            <pc:sldMk cId="3529890434" sldId="263"/>
            <ac:grpSpMk id="19" creationId="{0E0FBD60-4E91-4549-907A-E6B771223595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13:11:31.877" v="13508" actId="1035"/>
          <ac:grpSpMkLst>
            <pc:docMk/>
            <pc:sldMk cId="3529890434" sldId="263"/>
            <ac:grpSpMk id="23" creationId="{1F90F2E3-DA6E-593B-9AC6-8F16BA549DD4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13:11:31.877" v="13508" actId="1035"/>
          <ac:grpSpMkLst>
            <pc:docMk/>
            <pc:sldMk cId="3529890434" sldId="263"/>
            <ac:grpSpMk id="29" creationId="{0FE17842-6061-530F-2FDD-D5C574783F1D}"/>
          </ac:grpSpMkLst>
        </pc:grpChg>
        <pc:grpChg chg="add del mod">
          <ac:chgData name="ขัตติยะ  วิริยะเกียรติพงศ์" userId="325527a2-6b01-465a-9688-65f696f2d83f" providerId="ADAL" clId="{0160D3CB-D44E-4250-8B8A-BBE56749046A}" dt="2022-10-09T13:43:20.831" v="15669" actId="21"/>
          <ac:grpSpMkLst>
            <pc:docMk/>
            <pc:sldMk cId="3529890434" sldId="263"/>
            <ac:grpSpMk id="37" creationId="{0D0AD884-FD6B-91EC-E2FD-91A69962A3C7}"/>
          </ac:grpSpMkLst>
        </pc:grpChg>
        <pc:grpChg chg="add mod">
          <ac:chgData name="ขัตติยะ  วิริยะเกียรติพงศ์" userId="325527a2-6b01-465a-9688-65f696f2d83f" providerId="ADAL" clId="{0160D3CB-D44E-4250-8B8A-BBE56749046A}" dt="2022-10-09T13:46:00.428" v="16152" actId="1036"/>
          <ac:grpSpMkLst>
            <pc:docMk/>
            <pc:sldMk cId="3529890434" sldId="263"/>
            <ac:grpSpMk id="41" creationId="{9DE3EEF7-5B2E-0FE1-EECB-64249DE1A24D}"/>
          </ac:grpSpMkLst>
        </pc:grpChg>
        <pc:picChg chg="add mod">
          <ac:chgData name="ขัตติยะ  วิริยะเกียรติพงศ์" userId="325527a2-6b01-465a-9688-65f696f2d83f" providerId="ADAL" clId="{0160D3CB-D44E-4250-8B8A-BBE56749046A}" dt="2022-10-09T13:17:39.080" v="14173" actId="1076"/>
          <ac:picMkLst>
            <pc:docMk/>
            <pc:sldMk cId="3529890434" sldId="263"/>
            <ac:picMk id="34" creationId="{ED4BC062-415D-62F6-E17D-794551C20479}"/>
          </ac:picMkLst>
        </pc:picChg>
        <pc:picChg chg="add del mod">
          <ac:chgData name="ขัตติยะ  วิริยะเกียรติพงศ์" userId="325527a2-6b01-465a-9688-65f696f2d83f" providerId="ADAL" clId="{0160D3CB-D44E-4250-8B8A-BBE56749046A}" dt="2022-10-09T13:37:42.878" v="15443" actId="478"/>
          <ac:picMkLst>
            <pc:docMk/>
            <pc:sldMk cId="3529890434" sldId="263"/>
            <ac:picMk id="35" creationId="{D0D325E7-112B-BFB4-0A6A-966CE6F31736}"/>
          </ac:picMkLst>
        </pc:picChg>
        <pc:picChg chg="add mod">
          <ac:chgData name="ขัตติยะ  วิริยะเกียรติพงศ์" userId="325527a2-6b01-465a-9688-65f696f2d83f" providerId="ADAL" clId="{0160D3CB-D44E-4250-8B8A-BBE56749046A}" dt="2022-10-09T13:46:05.927" v="16154" actId="1076"/>
          <ac:picMkLst>
            <pc:docMk/>
            <pc:sldMk cId="3529890434" sldId="263"/>
            <ac:picMk id="36" creationId="{F997D28E-854F-A469-33C2-396006643406}"/>
          </ac:picMkLst>
        </pc:picChg>
      </pc:sldChg>
      <pc:sldChg chg="addSp delSp modSp add mod">
        <pc:chgData name="ขัตติยะ  วิริยะเกียรติพงศ์" userId="325527a2-6b01-465a-9688-65f696f2d83f" providerId="ADAL" clId="{0160D3CB-D44E-4250-8B8A-BBE56749046A}" dt="2022-10-09T14:56:47.377" v="16682" actId="1076"/>
        <pc:sldMkLst>
          <pc:docMk/>
          <pc:sldMk cId="1677024472" sldId="264"/>
        </pc:sldMkLst>
        <pc:spChg chg="ord">
          <ac:chgData name="ขัตติยะ  วิริยะเกียรติพงศ์" userId="325527a2-6b01-465a-9688-65f696f2d83f" providerId="ADAL" clId="{0160D3CB-D44E-4250-8B8A-BBE56749046A}" dt="2022-10-09T14:56:32.907" v="16679" actId="166"/>
          <ac:spMkLst>
            <pc:docMk/>
            <pc:sldMk cId="1677024472" sldId="264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4:55:52.860" v="16669" actId="14100"/>
          <ac:spMkLst>
            <pc:docMk/>
            <pc:sldMk cId="1677024472" sldId="264"/>
            <ac:spMk id="7" creationId="{3D759A63-53D4-4189-94C7-AA247DCAF2C9}"/>
          </ac:spMkLst>
        </pc:spChg>
        <pc:spChg chg="del">
          <ac:chgData name="ขัตติยะ  วิริยะเกียรติพงศ์" userId="325527a2-6b01-465a-9688-65f696f2d83f" providerId="ADAL" clId="{0160D3CB-D44E-4250-8B8A-BBE56749046A}" dt="2022-10-09T14:55:48.019" v="16667" actId="478"/>
          <ac:spMkLst>
            <pc:docMk/>
            <pc:sldMk cId="1677024472" sldId="264"/>
            <ac:spMk id="8" creationId="{2223AC63-9867-4CAF-9EC1-7D40DF93BD2E}"/>
          </ac:spMkLst>
        </pc:spChg>
        <pc:spChg chg="ord">
          <ac:chgData name="ขัตติยะ  วิริยะเกียรติพงศ์" userId="325527a2-6b01-465a-9688-65f696f2d83f" providerId="ADAL" clId="{0160D3CB-D44E-4250-8B8A-BBE56749046A}" dt="2022-10-09T14:56:32.907" v="16679" actId="166"/>
          <ac:spMkLst>
            <pc:docMk/>
            <pc:sldMk cId="1677024472" sldId="264"/>
            <ac:spMk id="9" creationId="{46448360-6FDD-4903-8F78-A7EF8AB6BB89}"/>
          </ac:spMkLst>
        </pc:spChg>
        <pc:spChg chg="ord">
          <ac:chgData name="ขัตติยะ  วิริยะเกียรติพงศ์" userId="325527a2-6b01-465a-9688-65f696f2d83f" providerId="ADAL" clId="{0160D3CB-D44E-4250-8B8A-BBE56749046A}" dt="2022-10-09T14:56:32.907" v="16679" actId="166"/>
          <ac:spMkLst>
            <pc:docMk/>
            <pc:sldMk cId="1677024472" sldId="264"/>
            <ac:spMk id="15" creationId="{961E7937-2225-4A89-8B56-95A72934EA0C}"/>
          </ac:spMkLst>
        </pc:spChg>
        <pc:spChg chg="ord">
          <ac:chgData name="ขัตติยะ  วิริยะเกียรติพงศ์" userId="325527a2-6b01-465a-9688-65f696f2d83f" providerId="ADAL" clId="{0160D3CB-D44E-4250-8B8A-BBE56749046A}" dt="2022-10-09T14:56:32.907" v="16679" actId="166"/>
          <ac:spMkLst>
            <pc:docMk/>
            <pc:sldMk cId="1677024472" sldId="264"/>
            <ac:spMk id="16" creationId="{BDDD0D42-950C-4266-910B-DF7B0DD1745F}"/>
          </ac:spMkLst>
        </pc:spChg>
        <pc:spChg chg="del">
          <ac:chgData name="ขัตติยะ  วิริยะเกียรติพงศ์" userId="325527a2-6b01-465a-9688-65f696f2d83f" providerId="ADAL" clId="{0160D3CB-D44E-4250-8B8A-BBE56749046A}" dt="2022-10-09T14:55:41.629" v="16665" actId="478"/>
          <ac:spMkLst>
            <pc:docMk/>
            <pc:sldMk cId="1677024472" sldId="264"/>
            <ac:spMk id="20" creationId="{9123CC47-596B-404C-8A1D-495535BBE530}"/>
          </ac:spMkLst>
        </pc:spChg>
        <pc:spChg chg="ord">
          <ac:chgData name="ขัตติยะ  วิริยะเกียรติพงศ์" userId="325527a2-6b01-465a-9688-65f696f2d83f" providerId="ADAL" clId="{0160D3CB-D44E-4250-8B8A-BBE56749046A}" dt="2022-10-09T14:56:32.907" v="16679" actId="166"/>
          <ac:spMkLst>
            <pc:docMk/>
            <pc:sldMk cId="1677024472" sldId="264"/>
            <ac:spMk id="26" creationId="{EC5FD8EC-542D-4B0B-AD05-3D36620D7651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4:55:55.925" v="16670" actId="14100"/>
          <ac:spMkLst>
            <pc:docMk/>
            <pc:sldMk cId="1677024472" sldId="264"/>
            <ac:spMk id="81" creationId="{D0331836-1140-4AC4-99D5-E385788762A8}"/>
          </ac:spMkLst>
        </pc:spChg>
        <pc:grpChg chg="ord">
          <ac:chgData name="ขัตติยะ  วิริยะเกียรติพงศ์" userId="325527a2-6b01-465a-9688-65f696f2d83f" providerId="ADAL" clId="{0160D3CB-D44E-4250-8B8A-BBE56749046A}" dt="2022-10-09T14:56:32.907" v="16679" actId="166"/>
          <ac:grpSpMkLst>
            <pc:docMk/>
            <pc:sldMk cId="1677024472" sldId="264"/>
            <ac:grpSpMk id="4" creationId="{D681D289-EA43-42D7-BE2E-B907BBDE09F5}"/>
          </ac:grpSpMkLst>
        </pc:grpChg>
        <pc:grp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grpSpMkLst>
            <pc:docMk/>
            <pc:sldMk cId="1677024472" sldId="264"/>
            <ac:grpSpMk id="12" creationId="{60FF9BEF-BB2F-1043-3856-9F76E6FBDB5F}"/>
          </ac:grpSpMkLst>
        </pc:grpChg>
        <pc:grp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grpSpMkLst>
            <pc:docMk/>
            <pc:sldMk cId="1677024472" sldId="264"/>
            <ac:grpSpMk id="19" creationId="{0E0FBD60-4E91-4549-907A-E6B771223595}"/>
          </ac:grpSpMkLst>
        </pc:grpChg>
        <pc:grp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grpSpMkLst>
            <pc:docMk/>
            <pc:sldMk cId="1677024472" sldId="264"/>
            <ac:grpSpMk id="23" creationId="{1F90F2E3-DA6E-593B-9AC6-8F16BA549DD4}"/>
          </ac:grpSpMkLst>
        </pc:grpChg>
        <pc:grp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grpSpMkLst>
            <pc:docMk/>
            <pc:sldMk cId="1677024472" sldId="264"/>
            <ac:grpSpMk id="29" creationId="{0FE17842-6061-530F-2FDD-D5C574783F1D}"/>
          </ac:grpSpMkLst>
        </pc:grpChg>
        <pc:grp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grpSpMkLst>
            <pc:docMk/>
            <pc:sldMk cId="1677024472" sldId="264"/>
            <ac:grpSpMk id="41" creationId="{9DE3EEF7-5B2E-0FE1-EECB-64249DE1A24D}"/>
          </ac:grpSpMkLst>
        </pc:grpChg>
        <pc:picChg chg="add mod">
          <ac:chgData name="ขัตติยะ  วิริยะเกียรติพงศ์" userId="325527a2-6b01-465a-9688-65f696f2d83f" providerId="ADAL" clId="{0160D3CB-D44E-4250-8B8A-BBE56749046A}" dt="2022-10-09T14:56:47.377" v="16682" actId="1076"/>
          <ac:picMkLst>
            <pc:docMk/>
            <pc:sldMk cId="1677024472" sldId="264"/>
            <ac:picMk id="3" creationId="{39E8CAE3-A2C5-CAD1-A6BE-4F24F5132336}"/>
          </ac:picMkLst>
        </pc:picChg>
        <pc:pic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picMkLst>
            <pc:docMk/>
            <pc:sldMk cId="1677024472" sldId="264"/>
            <ac:picMk id="34" creationId="{ED4BC062-415D-62F6-E17D-794551C20479}"/>
          </ac:picMkLst>
        </pc:picChg>
        <pc:picChg chg="del">
          <ac:chgData name="ขัตติยะ  วิริยะเกียรติพงศ์" userId="325527a2-6b01-465a-9688-65f696f2d83f" providerId="ADAL" clId="{0160D3CB-D44E-4250-8B8A-BBE56749046A}" dt="2022-10-09T14:55:45.278" v="16666" actId="478"/>
          <ac:picMkLst>
            <pc:docMk/>
            <pc:sldMk cId="1677024472" sldId="264"/>
            <ac:picMk id="36" creationId="{F997D28E-854F-A469-33C2-396006643406}"/>
          </ac:picMkLst>
        </pc:picChg>
      </pc:sldChg>
      <pc:sldChg chg="addSp delSp modSp add del mod">
        <pc:chgData name="ขัตติยะ  วิริยะเกียรติพงศ์" userId="325527a2-6b01-465a-9688-65f696f2d83f" providerId="ADAL" clId="{0160D3CB-D44E-4250-8B8A-BBE56749046A}" dt="2022-10-09T13:54:49.025" v="16542" actId="47"/>
        <pc:sldMkLst>
          <pc:docMk/>
          <pc:sldMk cId="3594778399" sldId="264"/>
        </pc:sldMkLst>
        <pc:spChg chg="mod">
          <ac:chgData name="ขัตติยะ  วิริยะเกียรติพงศ์" userId="325527a2-6b01-465a-9688-65f696f2d83f" providerId="ADAL" clId="{0160D3CB-D44E-4250-8B8A-BBE56749046A}" dt="2022-10-09T13:43:22.316" v="15670"/>
          <ac:spMkLst>
            <pc:docMk/>
            <pc:sldMk cId="3594778399" sldId="264"/>
            <ac:spMk id="3" creationId="{A505FAAD-74F4-3AA9-C232-6F879A4F8F6A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3:22.316" v="15670"/>
          <ac:spMkLst>
            <pc:docMk/>
            <pc:sldMk cId="3594778399" sldId="264"/>
            <ac:spMk id="6" creationId="{21C7339B-8FB1-1A7D-770C-F3C25350689D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3:22.316" v="15670"/>
          <ac:spMkLst>
            <pc:docMk/>
            <pc:sldMk cId="3594778399" sldId="264"/>
            <ac:spMk id="10" creationId="{76689950-5CC3-6E9E-EF20-4287DA38A6B3}"/>
          </ac:spMkLst>
        </pc:spChg>
        <pc:spChg chg="mod">
          <ac:chgData name="ขัตติยะ  วิริยะเกียรติพงศ์" userId="325527a2-6b01-465a-9688-65f696f2d83f" providerId="ADAL" clId="{0160D3CB-D44E-4250-8B8A-BBE56749046A}" dt="2022-10-09T13:45:47.706" v="15999" actId="20577"/>
          <ac:spMkLst>
            <pc:docMk/>
            <pc:sldMk cId="3594778399" sldId="264"/>
            <ac:spMk id="20" creationId="{9123CC47-596B-404C-8A1D-495535BBE530}"/>
          </ac:spMkLst>
        </pc:spChg>
        <pc:grpChg chg="add del mod">
          <ac:chgData name="ขัตติยะ  วิริยะเกียรติพงศ์" userId="325527a2-6b01-465a-9688-65f696f2d83f" providerId="ADAL" clId="{0160D3CB-D44E-4250-8B8A-BBE56749046A}" dt="2022-10-09T13:45:46.563" v="15997" actId="21"/>
          <ac:grpSpMkLst>
            <pc:docMk/>
            <pc:sldMk cId="3594778399" sldId="264"/>
            <ac:grpSpMk id="2" creationId="{86D5BD52-C98A-CC20-D853-1BC89E6C8272}"/>
          </ac:grpSpMkLst>
        </pc:grpChg>
        <pc:graphicFrameChg chg="add del mod modGraphic">
          <ac:chgData name="ขัตติยะ  วิริยะเกียรติพงศ์" userId="325527a2-6b01-465a-9688-65f696f2d83f" providerId="ADAL" clId="{0160D3CB-D44E-4250-8B8A-BBE56749046A}" dt="2022-10-09T13:45:11.590" v="15977" actId="3680"/>
          <ac:graphicFrameMkLst>
            <pc:docMk/>
            <pc:sldMk cId="3594778399" sldId="264"/>
            <ac:graphicFrameMk id="11" creationId="{D349A4DF-79E4-36D8-B580-6E3D6FFAD29B}"/>
          </ac:graphicFrameMkLst>
        </pc:graphicFrameChg>
      </pc:sldChg>
      <pc:sldChg chg="add del">
        <pc:chgData name="ขัตติยะ  วิริยะเกียรติพงศ์" userId="325527a2-6b01-465a-9688-65f696f2d83f" providerId="ADAL" clId="{0160D3CB-D44E-4250-8B8A-BBE56749046A}" dt="2022-10-09T13:54:50.251" v="16543" actId="47"/>
        <pc:sldMkLst>
          <pc:docMk/>
          <pc:sldMk cId="1371298152" sldId="265"/>
        </pc:sldMkLst>
      </pc:sldChg>
    </pc:docChg>
  </pc:docChgLst>
  <pc:docChgLst>
    <pc:chgData name="ขัตติยะ  วิริยะเกียรติพงศ์" userId="325527a2-6b01-465a-9688-65f696f2d83f" providerId="ADAL" clId="{20D1746E-6435-4A18-BBF9-5EAF15CEED81}"/>
    <pc:docChg chg="undo custSel delSld modSld">
      <pc:chgData name="ขัตติยะ  วิริยะเกียรติพงศ์" userId="325527a2-6b01-465a-9688-65f696f2d83f" providerId="ADAL" clId="{20D1746E-6435-4A18-BBF9-5EAF15CEED81}" dt="2022-12-10T15:33:03.353" v="527" actId="1076"/>
      <pc:docMkLst>
        <pc:docMk/>
      </pc:docMkLst>
      <pc:sldChg chg="modSp mod">
        <pc:chgData name="ขัตติยะ  วิริยะเกียรติพงศ์" userId="325527a2-6b01-465a-9688-65f696f2d83f" providerId="ADAL" clId="{20D1746E-6435-4A18-BBF9-5EAF15CEED81}" dt="2022-12-10T15:20:18.053" v="275" actId="16037"/>
        <pc:sldMkLst>
          <pc:docMk/>
          <pc:sldMk cId="757292155" sldId="256"/>
        </pc:sldMkLst>
        <pc:spChg chg="mod">
          <ac:chgData name="ขัตติยะ  วิริยะเกียรติพงศ์" userId="325527a2-6b01-465a-9688-65f696f2d83f" providerId="ADAL" clId="{20D1746E-6435-4A18-BBF9-5EAF15CEED81}" dt="2022-12-10T07:50:34.120" v="1" actId="20577"/>
          <ac:spMkLst>
            <pc:docMk/>
            <pc:sldMk cId="757292155" sldId="256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08:01:06.095" v="141"/>
          <ac:spMkLst>
            <pc:docMk/>
            <pc:sldMk cId="757292155" sldId="256"/>
            <ac:spMk id="18" creationId="{488E87DF-E877-4FD9-85AB-E0C58620C42F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20:18.053" v="275" actId="16037"/>
          <ac:spMkLst>
            <pc:docMk/>
            <pc:sldMk cId="757292155" sldId="256"/>
            <ac:spMk id="26" creationId="{EC5FD8EC-542D-4B0B-AD05-3D36620D7651}"/>
          </ac:spMkLst>
        </pc:spChg>
        <pc:grpChg chg="mod">
          <ac:chgData name="ขัตติยะ  วิริยะเกียรติพงศ์" userId="325527a2-6b01-465a-9688-65f696f2d83f" providerId="ADAL" clId="{20D1746E-6435-4A18-BBF9-5EAF15CEED81}" dt="2022-12-10T15:12:40.942" v="268" actId="1366"/>
          <ac:grpSpMkLst>
            <pc:docMk/>
            <pc:sldMk cId="757292155" sldId="256"/>
            <ac:grpSpMk id="4" creationId="{D681D289-EA43-42D7-BE2E-B907BBDE09F5}"/>
          </ac:grpSpMkLst>
        </pc:grpChg>
        <pc:picChg chg="mod">
          <ac:chgData name="ขัตติยะ  วิริยะเกียรติพงศ์" userId="325527a2-6b01-465a-9688-65f696f2d83f" providerId="ADAL" clId="{20D1746E-6435-4A18-BBF9-5EAF15CEED81}" dt="2022-12-10T15:12:40.942" v="268" actId="1366"/>
          <ac:picMkLst>
            <pc:docMk/>
            <pc:sldMk cId="757292155" sldId="256"/>
            <ac:picMk id="10" creationId="{55E01237-2A1C-FE48-EE1F-84CDDF37F5AF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40.942" v="268" actId="1366"/>
          <ac:picMkLst>
            <pc:docMk/>
            <pc:sldMk cId="757292155" sldId="256"/>
            <ac:picMk id="24" creationId="{9CDA6171-B5E9-57A4-F7D2-61F8E080A953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40.942" v="268" actId="1366"/>
          <ac:picMkLst>
            <pc:docMk/>
            <pc:sldMk cId="757292155" sldId="256"/>
            <ac:picMk id="25" creationId="{B3215630-227F-9633-20C5-4E1635AB445C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40.942" v="268" actId="1366"/>
          <ac:picMkLst>
            <pc:docMk/>
            <pc:sldMk cId="757292155" sldId="256"/>
            <ac:picMk id="27" creationId="{9EA8119D-A722-C68A-08EE-5A1F6AD80F14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40.942" v="268" actId="1366"/>
          <ac:picMkLst>
            <pc:docMk/>
            <pc:sldMk cId="757292155" sldId="256"/>
            <ac:picMk id="29" creationId="{79685C6E-C0BA-E4B7-91EE-7348F6B5DC04}"/>
          </ac:picMkLst>
        </pc:picChg>
      </pc:sldChg>
      <pc:sldChg chg="addSp delSp modSp mod">
        <pc:chgData name="ขัตติยะ  วิริยะเกียรติพงศ์" userId="325527a2-6b01-465a-9688-65f696f2d83f" providerId="ADAL" clId="{20D1746E-6435-4A18-BBF9-5EAF15CEED81}" dt="2022-12-10T15:33:03.353" v="527" actId="1076"/>
        <pc:sldMkLst>
          <pc:docMk/>
          <pc:sldMk cId="3927190651" sldId="258"/>
        </pc:sldMkLst>
        <pc:sp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3" creationId="{5DBFEDC4-C21E-A864-0228-6B31F241BC71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4" creationId="{9D3F5DD7-4197-842D-4E44-B5929A747E67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5" creationId="{5B189CAA-AB66-8878-38E8-93490162AB2B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6" creationId="{CE38127C-6B83-F05A-B939-BAEA74F454C8}"/>
          </ac:spMkLst>
        </pc:spChg>
        <pc:spChg chg="add del mod">
          <ac:chgData name="ขัตติยะ  วิริยะเกียรติพงศ์" userId="325527a2-6b01-465a-9688-65f696f2d83f" providerId="ADAL" clId="{20D1746E-6435-4A18-BBF9-5EAF15CEED81}" dt="2022-12-10T07:56:18.135" v="76" actId="478"/>
          <ac:spMkLst>
            <pc:docMk/>
            <pc:sldMk cId="3927190651" sldId="258"/>
            <ac:spMk id="7" creationId="{63B9E43B-0B1A-F8BD-C4F7-5D775CDBF1AF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8" creationId="{B47C7AF7-03A4-72B3-E14A-98FAD22D35D5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08:00:45.872" v="138" actId="1038"/>
          <ac:spMkLst>
            <pc:docMk/>
            <pc:sldMk cId="3927190651" sldId="258"/>
            <ac:spMk id="16" creationId="{051FA2B4-59CA-CDAE-5369-553E4C1DBFF2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27" creationId="{284BFD9F-EC66-4B78-8769-70400A71FB3E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12:11.427" v="266" actId="1366"/>
          <ac:spMkLst>
            <pc:docMk/>
            <pc:sldMk cId="3927190651" sldId="258"/>
            <ac:spMk id="37" creationId="{D18E0BC6-A535-47B6-A8B4-BA99C2CFD59B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28:04.704" v="509" actId="1076"/>
          <ac:spMkLst>
            <pc:docMk/>
            <pc:sldMk cId="3927190651" sldId="258"/>
            <ac:spMk id="39" creationId="{758F007C-1326-4339-8280-EB85F38C5E48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spMkLst>
            <pc:docMk/>
            <pc:sldMk cId="3927190651" sldId="258"/>
            <ac:spMk id="44" creationId="{270BDA2B-0EA0-4F21-B7FB-096887538CAE}"/>
          </ac:spMkLst>
        </pc:spChg>
        <pc:spChg chg="mod ord">
          <ac:chgData name="ขัตติยะ  วิริยะเกียรติพงศ์" userId="325527a2-6b01-465a-9688-65f696f2d83f" providerId="ADAL" clId="{20D1746E-6435-4A18-BBF9-5EAF15CEED81}" dt="2022-12-10T08:00:34.397" v="135" actId="20577"/>
          <ac:spMkLst>
            <pc:docMk/>
            <pc:sldMk cId="3927190651" sldId="258"/>
            <ac:spMk id="47" creationId="{88FA2F79-CAA4-45B1-B288-C2834BAD9F60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07:59:53.714" v="127" actId="20577"/>
          <ac:spMkLst>
            <pc:docMk/>
            <pc:sldMk cId="3927190651" sldId="258"/>
            <ac:spMk id="48" creationId="{920635AB-44AF-464B-A8DA-C7B52172D10E}"/>
          </ac:spMkLst>
        </pc:spChg>
        <pc:spChg chg="add del">
          <ac:chgData name="ขัตติยะ  วิริยะเกียรติพงศ์" userId="325527a2-6b01-465a-9688-65f696f2d83f" providerId="ADAL" clId="{20D1746E-6435-4A18-BBF9-5EAF15CEED81}" dt="2022-12-10T15:25:43.854" v="451" actId="478"/>
          <ac:spMkLst>
            <pc:docMk/>
            <pc:sldMk cId="3927190651" sldId="258"/>
            <ac:spMk id="174" creationId="{C5BF3651-72D9-166A-E248-1BD316C1E50A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15:28:57.732" v="525" actId="1035"/>
          <ac:spMkLst>
            <pc:docMk/>
            <pc:sldMk cId="3927190651" sldId="258"/>
            <ac:spMk id="175" creationId="{9AD53281-B0B2-213F-CE23-5764530AD7C8}"/>
          </ac:spMkLst>
        </pc:spChg>
        <pc:spChg chg="add mod">
          <ac:chgData name="ขัตติยะ  วิริยะเกียรติพงศ์" userId="325527a2-6b01-465a-9688-65f696f2d83f" providerId="ADAL" clId="{20D1746E-6435-4A18-BBF9-5EAF15CEED81}" dt="2022-12-10T15:28:57.732" v="525" actId="1035"/>
          <ac:spMkLst>
            <pc:docMk/>
            <pc:sldMk cId="3927190651" sldId="258"/>
            <ac:spMk id="176" creationId="{2E082FDF-E367-B29A-0096-9229B012DE9C}"/>
          </ac:spMkLst>
        </pc:spChg>
        <pc:grpChg chg="mod">
          <ac:chgData name="ขัตติยะ  วิริยะเกียรติพงศ์" userId="325527a2-6b01-465a-9688-65f696f2d83f" providerId="ADAL" clId="{20D1746E-6435-4A18-BBF9-5EAF15CEED81}" dt="2022-12-10T15:25:19.229" v="447" actId="164"/>
          <ac:grpSpMkLst>
            <pc:docMk/>
            <pc:sldMk cId="3927190651" sldId="258"/>
            <ac:grpSpMk id="122" creationId="{6FF63BFF-F9A9-7273-B261-FAF4F1E94A6C}"/>
          </ac:grpSpMkLst>
        </pc:grpChg>
        <pc:grpChg chg="mod">
          <ac:chgData name="ขัตติยะ  วิริยะเกียรติพงศ์" userId="325527a2-6b01-465a-9688-65f696f2d83f" providerId="ADAL" clId="{20D1746E-6435-4A18-BBF9-5EAF15CEED81}" dt="2022-12-10T15:33:03.353" v="527" actId="1076"/>
          <ac:grpSpMkLst>
            <pc:docMk/>
            <pc:sldMk cId="3927190651" sldId="258"/>
            <ac:grpSpMk id="173" creationId="{68011D88-7A2D-B447-7D0F-3626D74BF398}"/>
          </ac:grpSpMkLst>
        </pc:grpChg>
        <pc:picChg chg="add mod">
          <ac:chgData name="ขัตติยะ  วิริยะเกียรติพงศ์" userId="325527a2-6b01-465a-9688-65f696f2d83f" providerId="ADAL" clId="{20D1746E-6435-4A18-BBF9-5EAF15CEED81}" dt="2022-12-10T15:12:20.109" v="267"/>
          <ac:picMkLst>
            <pc:docMk/>
            <pc:sldMk cId="3927190651" sldId="258"/>
            <ac:picMk id="9" creationId="{3BE509D1-15E6-AB04-D967-B0388CF3C0CC}"/>
          </ac:picMkLst>
        </pc:picChg>
        <pc:picChg chg="add mod">
          <ac:chgData name="ขัตติยะ  วิริยะเกียรติพงศ์" userId="325527a2-6b01-465a-9688-65f696f2d83f" providerId="ADAL" clId="{20D1746E-6435-4A18-BBF9-5EAF15CEED81}" dt="2022-12-10T15:12:20.109" v="267"/>
          <ac:picMkLst>
            <pc:docMk/>
            <pc:sldMk cId="3927190651" sldId="258"/>
            <ac:picMk id="10" creationId="{0F9F2A4A-A1D9-0055-74F0-3C277BD18A8B}"/>
          </ac:picMkLst>
        </pc:picChg>
        <pc:picChg chg="add mod">
          <ac:chgData name="ขัตติยะ  วิริยะเกียรติพงศ์" userId="325527a2-6b01-465a-9688-65f696f2d83f" providerId="ADAL" clId="{20D1746E-6435-4A18-BBF9-5EAF15CEED81}" dt="2022-12-10T15:12:20.109" v="267"/>
          <ac:picMkLst>
            <pc:docMk/>
            <pc:sldMk cId="3927190651" sldId="258"/>
            <ac:picMk id="13" creationId="{5DD00285-0BD6-BB89-00BB-97ABB086474C}"/>
          </ac:picMkLst>
        </pc:picChg>
        <pc:pic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picMkLst>
            <pc:docMk/>
            <pc:sldMk cId="3927190651" sldId="258"/>
            <ac:picMk id="14" creationId="{1E0BDEA1-4012-08A9-C1FB-9010519DFC97}"/>
          </ac:picMkLst>
        </pc:picChg>
        <pc:picChg chg="add mod">
          <ac:chgData name="ขัตติยะ  วิริยะเกียรติพงศ์" userId="325527a2-6b01-465a-9688-65f696f2d83f" providerId="ADAL" clId="{20D1746E-6435-4A18-BBF9-5EAF15CEED81}" dt="2022-12-10T07:59:49.215" v="126" actId="1076"/>
          <ac:picMkLst>
            <pc:docMk/>
            <pc:sldMk cId="3927190651" sldId="258"/>
            <ac:picMk id="15" creationId="{15DE7BA4-2BD2-6288-CB5B-9956C2C69515}"/>
          </ac:picMkLst>
        </pc:pic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7" creationId="{E82BA3B9-6347-726D-0BA5-E7FF3AA52B2E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17" creationId="{79340447-DB27-4AEE-E605-39E638B449FB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18" creationId="{CE4875AA-045B-77C9-8530-BC677D9F89C5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19" creationId="{D0871A83-8A91-BD92-CDE3-B25FCDFD49FA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20" creationId="{23BF6903-A187-F9A9-B140-A3A260003D30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24" creationId="{3617B2BE-157D-B9CF-867B-2720CEF3775A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25" creationId="{5C9E9445-EB90-6AA0-E428-3C0E20105763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26" creationId="{E4791239-75E2-CA14-1969-167F1ACE8EC7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28" creationId="{8F154883-1CAD-A345-9304-8177C04C63B8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6.013" v="313" actId="478"/>
          <ac:inkMkLst>
            <pc:docMk/>
            <pc:sldMk cId="3927190651" sldId="258"/>
            <ac:inkMk id="29" creationId="{12F1A48B-8A5A-3C0F-9818-178D22F51D9B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6.013" v="313" actId="478"/>
          <ac:inkMkLst>
            <pc:docMk/>
            <pc:sldMk cId="3927190651" sldId="258"/>
            <ac:inkMk id="30" creationId="{13F85816-4F03-1892-26F2-A0B327C41FCD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31" creationId="{D072B0FB-A21B-710A-0FBE-233975B91BA6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32" creationId="{CE7FF2F0-BB1E-302A-8021-98D6D1C06F63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33" creationId="{CE40133E-DEA7-93D3-3D04-070A2F165909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34" creationId="{74C1F59D-786B-95C3-E387-3AF22B649A9C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36" creationId="{D801502F-3464-9C88-771C-40BD43DD149D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38" creationId="{190DF872-D457-5408-3167-8AF1E12E7A97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40" creationId="{5D8C5FDE-AF69-18FB-0FB8-5299ED87767E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42" creationId="{8D83F5BD-C2E7-2351-F985-63A925548614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45" creationId="{A935AD1C-8729-5E49-F1E9-E3A59839C710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46" creationId="{164C24C5-4490-E577-7AAA-933745C56DE9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49" creationId="{BAE5780B-A0B1-25A8-7C41-D33B57A8A1DC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43.348" v="312" actId="478"/>
          <ac:inkMkLst>
            <pc:docMk/>
            <pc:sldMk cId="3927190651" sldId="258"/>
            <ac:inkMk id="50" creationId="{1895A0E9-1454-7F73-953A-816C20B8CCB7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36.313" v="311" actId="9405"/>
          <ac:inkMkLst>
            <pc:docMk/>
            <pc:sldMk cId="3927190651" sldId="258"/>
            <ac:inkMk id="51" creationId="{39613265-8568-C3D1-3FE2-962C91542BB9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36.125" v="310" actId="9405"/>
          <ac:inkMkLst>
            <pc:docMk/>
            <pc:sldMk cId="3927190651" sldId="258"/>
            <ac:inkMk id="52" creationId="{BEB0A4FB-FB76-BA01-D67D-ABFDEA22407B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35.910" v="309" actId="9405"/>
          <ac:inkMkLst>
            <pc:docMk/>
            <pc:sldMk cId="3927190651" sldId="258"/>
            <ac:inkMk id="53" creationId="{E12977CD-FD9B-1715-FF76-A8B6B8D9139A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35.701" v="308" actId="9405"/>
          <ac:inkMkLst>
            <pc:docMk/>
            <pc:sldMk cId="3927190651" sldId="258"/>
            <ac:inkMk id="54" creationId="{B3BB73A1-6925-7BC1-5C5C-B342EED41E05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35.469" v="307" actId="9405"/>
          <ac:inkMkLst>
            <pc:docMk/>
            <pc:sldMk cId="3927190651" sldId="258"/>
            <ac:inkMk id="55" creationId="{D29B2E37-5AA7-CF39-664C-34084263FA50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2:35.058" v="306" actId="9405"/>
          <ac:inkMkLst>
            <pc:docMk/>
            <pc:sldMk cId="3927190651" sldId="258"/>
            <ac:inkMk id="56" creationId="{EE78E135-30F7-FE5F-1E25-62A393DB9C57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57" creationId="{AB4EAA65-85EE-912D-1E9D-1266B76F1D0A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58" creationId="{C04728DA-F41E-5798-B79A-FA4EF4315D17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8.689" v="415"/>
          <ac:inkMkLst>
            <pc:docMk/>
            <pc:sldMk cId="3927190651" sldId="258"/>
            <ac:inkMk id="59" creationId="{335D53EF-456E-8138-F361-DD839EA79254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1.929" v="417"/>
          <ac:inkMkLst>
            <pc:docMk/>
            <pc:sldMk cId="3927190651" sldId="258"/>
            <ac:inkMk id="60" creationId="{7F8525B1-821D-5DE9-1171-F6A48EA386D0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61" creationId="{58F785B6-D7C5-4F27-4B28-F28B1C571799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6.178" v="419"/>
          <ac:inkMkLst>
            <pc:docMk/>
            <pc:sldMk cId="3927190651" sldId="258"/>
            <ac:inkMk id="62" creationId="{279AEDD3-CFD9-E33C-5045-7F7703A43772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63" creationId="{307AD9AC-1B21-7774-5D19-F23686E21280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64" creationId="{8E553B2C-3FE8-7698-D6E3-2646735E28C3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7.369" v="422"/>
          <ac:inkMkLst>
            <pc:docMk/>
            <pc:sldMk cId="3927190651" sldId="258"/>
            <ac:inkMk id="65" creationId="{9CE60794-BE65-79BD-000B-4F0FCD9D4E40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7.369" v="421"/>
          <ac:inkMkLst>
            <pc:docMk/>
            <pc:sldMk cId="3927190651" sldId="258"/>
            <ac:inkMk id="66" creationId="{68544EFE-7D29-1259-9B09-57FFDE05EDE0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6.178" v="420"/>
          <ac:inkMkLst>
            <pc:docMk/>
            <pc:sldMk cId="3927190651" sldId="258"/>
            <ac:inkMk id="67" creationId="{8242DEBA-1655-7BE1-AD60-E64CAAF013E6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68" creationId="{EC96CCE5-C372-D300-51E1-28C910BBC26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69" creationId="{010698DB-07D0-BF69-149E-DFB7CF2CCC19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1.929" v="416"/>
          <ac:inkMkLst>
            <pc:docMk/>
            <pc:sldMk cId="3927190651" sldId="258"/>
            <ac:inkMk id="70" creationId="{11073698-9DA3-B05C-D818-0739D8320248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3.122" v="418"/>
          <ac:inkMkLst>
            <pc:docMk/>
            <pc:sldMk cId="3927190651" sldId="258"/>
            <ac:inkMk id="71" creationId="{0A0292B6-3638-BA57-CE23-FCA6C17C9973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0.028" v="408"/>
          <ac:inkMkLst>
            <pc:docMk/>
            <pc:sldMk cId="3927190651" sldId="258"/>
            <ac:inkMk id="72" creationId="{9F637F44-C709-DFF7-E293-674CC047DD2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73" creationId="{FFB1CA5C-BEE9-35FE-1B57-D64E1045433D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58.655" v="423"/>
          <ac:inkMkLst>
            <pc:docMk/>
            <pc:sldMk cId="3927190651" sldId="258"/>
            <ac:inkMk id="74" creationId="{8929B316-031E-55A9-93CF-A4B676DB3FF6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38.979" v="407"/>
          <ac:inkMkLst>
            <pc:docMk/>
            <pc:sldMk cId="3927190651" sldId="258"/>
            <ac:inkMk id="75" creationId="{6A54CCF7-AB2A-9160-ED01-AE9EFE8DFC22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76" creationId="{EE6E6C53-9F25-7FF6-93C3-AC77FE60146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77" creationId="{C52A9872-B4F5-4954-6DBA-5BC5401730D3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78" creationId="{04F36327-4C11-E9E8-09EF-52B36F04EC2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79" creationId="{734957C0-9BA0-B749-EA88-8CC22B3610EB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6.371" v="413"/>
          <ac:inkMkLst>
            <pc:docMk/>
            <pc:sldMk cId="3927190651" sldId="258"/>
            <ac:inkMk id="80" creationId="{3BF05438-880D-E4CD-D937-D79ED1FEB014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81" creationId="{6A6CA79C-E5F9-B30A-C29E-2CDB06F453EA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1.814" v="409"/>
          <ac:inkMkLst>
            <pc:docMk/>
            <pc:sldMk cId="3927190651" sldId="258"/>
            <ac:inkMk id="82" creationId="{85D88116-2669-7BE2-D5DB-BE337DB5005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83" creationId="{FD2BE5F9-C1FD-F8FE-F8D2-B42E97755099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2.737" v="410"/>
          <ac:inkMkLst>
            <pc:docMk/>
            <pc:sldMk cId="3927190651" sldId="258"/>
            <ac:inkMk id="84" creationId="{1FDA8BF6-E737-2C96-B68E-9D4E2B067BEF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85" creationId="{C585F733-AE01-76BA-35CD-B8465720C85E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5.671" v="412"/>
          <ac:inkMkLst>
            <pc:docMk/>
            <pc:sldMk cId="3927190651" sldId="258"/>
            <ac:inkMk id="86" creationId="{FFF4C21A-6C71-26C7-B89A-9CFA21D656B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87" creationId="{29F0C244-2980-AE4D-0487-FFF904E65541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7.140" v="414"/>
          <ac:inkMkLst>
            <pc:docMk/>
            <pc:sldMk cId="3927190651" sldId="258"/>
            <ac:inkMk id="88" creationId="{6226D6AA-D655-B575-10AB-1B2640934A1B}"/>
          </ac:inkMkLst>
        </pc:inkChg>
        <pc:inkChg chg="add del">
          <ac:chgData name="ขัตติยะ  วิริยะเกียรติพงศ์" userId="325527a2-6b01-465a-9688-65f696f2d83f" providerId="ADAL" clId="{20D1746E-6435-4A18-BBF9-5EAF15CEED81}" dt="2022-12-10T15:23:43.570" v="411"/>
          <ac:inkMkLst>
            <pc:docMk/>
            <pc:sldMk cId="3927190651" sldId="258"/>
            <ac:inkMk id="89" creationId="{27153679-B494-A8A8-C72F-ECFCC6AB3E1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0" creationId="{20BE2E0F-468E-F135-5CD0-E91348502B5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1" creationId="{24354794-06DF-6A45-BF8A-2F5398C3EB3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2" creationId="{B5DA19EB-860A-90EE-7D32-E56315FF3C0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3" creationId="{08F322CF-20DA-45F4-D8C6-0A4F0B731D52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4" creationId="{46FBB918-1A15-37D3-D59F-1E17DF24090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5" creationId="{E281050A-0BA2-006F-8B3C-00A5D27E792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6" creationId="{04FE50DE-D97F-7FE0-0601-B60E19F3074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7" creationId="{DA0BF1F2-AA2B-CEE9-8EB0-58701A59FD4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8" creationId="{65A674F1-B887-5F6A-CFA7-FDD0F4A86F7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99" creationId="{06C63F75-6BDA-E72E-12D3-3D04A441CB9F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0" creationId="{CD02495F-4FB3-C670-F299-D13A744188C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1" creationId="{6BDFC258-2584-DB40-0D5A-1D595F3CAB64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2" creationId="{EA02D738-F572-3934-AC54-D94FB400B16F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3" creationId="{77304804-0F62-9B07-A16F-0365400B710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4" creationId="{F82DB3BF-C267-8D2F-2CA1-C44EF16527F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5" creationId="{75D19105-E4C4-CCAF-FFE5-3C3C554C4B44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6" creationId="{DE027539-C81E-114E-D628-225181B788E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7" creationId="{99278661-63B9-9329-7998-E5FB45BF7BD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8" creationId="{4020799D-0E39-00B2-5F34-CA24ABCE2EC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09" creationId="{7CA1DA9F-3F4F-93CC-AA17-B4BB2B9CD352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0" creationId="{6377EF9B-DAAB-AF1D-16FE-9F474435628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1" creationId="{4D4EA490-32A9-05A1-985C-E7FA33F7000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2" creationId="{F9AD34D2-4C79-F798-D647-DE39006F86E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3" creationId="{265E591D-D264-022C-782D-918C892877C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4" creationId="{E9CD09E5-E000-714E-B172-2B1974AD09E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5" creationId="{E38B2758-600D-6C01-6B7D-8CEE3FBB724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6" creationId="{9251A522-A5A2-A343-5728-0FB25D707140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7" creationId="{BDDD7073-E5B6-00E5-3B1C-86FBD0717F6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8" creationId="{C24BB76A-5D33-D0DA-29CF-40CBB64DC5B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19" creationId="{AD492F59-58DF-D5E0-EEAA-75C6C657D054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0" creationId="{07D1AC7E-573E-048B-A05E-11955A9F67D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1" creationId="{44BA94BA-B258-E7A2-5C17-608006536B97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3" creationId="{BAAC9355-EEB8-4B88-81E3-2274DF4EB12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4" creationId="{274BE8F6-9CDF-448F-8BF5-830965C7112A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5" creationId="{CEDAB468-6F2E-C438-13DC-5F86C736BA6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6" creationId="{59744CF7-8EE4-9E9F-5235-2D77F283FAB7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7" creationId="{BEABFD94-1A0F-9632-255A-835A99C4A3B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8" creationId="{BAF1846F-042B-950F-5E02-7972197ED37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29" creationId="{A3E68BB9-4AB9-7B1D-2847-12B720EB47C0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0" creationId="{C10F3211-A6B4-20DD-0712-1AE357C3E122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1" creationId="{5CC13622-F764-9839-988D-95AEEF655AD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2" creationId="{69398817-3CAD-1C62-12F2-73F94C2A54B4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3" creationId="{1A1B3BF2-7C5F-D00A-9FED-881B8D97AB7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4" creationId="{EA4FB68B-0123-915F-D3A8-73F25E131FE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5" creationId="{5EA18253-8C5D-8323-FF08-52C03A8BCE4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6" creationId="{A732723D-89A6-3FD2-F55E-9A1AA53C048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7" creationId="{CAB35DD4-4CF0-51AD-104B-8D2EC93B78E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8" creationId="{F8A54DCE-9AF3-E2A8-62FC-46F4983F0ED2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39" creationId="{1AEF3230-109E-9021-951B-40606145ED3A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0" creationId="{49AA4416-B361-2A07-998E-0B2A8DC358E0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1" creationId="{0CE4F370-9C5B-BB0A-16EF-4F4BF8755EE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2" creationId="{E5DD2664-9666-DE2C-88AA-96E91AE0B600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3" creationId="{EBD37F2F-442D-754F-A2D1-4E1FEFDD1EC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4" creationId="{D4EE2943-445C-B95B-D3AD-DFC645D2E5D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5" creationId="{F6AA99C0-D964-D1C7-ABFD-32C8C9522377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6" creationId="{73C731D7-24ED-D60F-5629-1031E9D2069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7" creationId="{43C57D94-181F-5A1A-15EE-CEE07C8BD8E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8" creationId="{1F1FFDC7-FEEB-8DBB-0571-137C9662AC73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49" creationId="{C2728988-E65B-0ADA-D9B0-E705C9C56253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0" creationId="{415AD8F7-3878-3D16-42D3-B9AB8A53D60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1" creationId="{1E99443E-1F50-648C-6101-BC6EB29B54F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2" creationId="{32314A8A-2EA5-77C9-33DD-E77330523C1B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3" creationId="{A406C6E2-D397-326B-6AB2-3A2EFB596097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4" creationId="{4ADBD3B6-3EF5-C1D7-2ABF-3BB6B69B08B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5" creationId="{13BE6031-B080-2117-CC7F-EC24FE8912C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6" creationId="{AFCCF170-90B9-C231-97E8-C9F039EEB039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7" creationId="{AE4903E2-59F8-C8C9-93AB-D221EB28AA1E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8" creationId="{43BD6BDE-1BFF-6E05-5893-526AA20228E6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59" creationId="{C9C728F0-CF03-DDFC-0300-80473D96338F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0" creationId="{A1788998-3E01-438A-3E1D-F9627354E65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1" creationId="{B8D724FE-78D8-3B19-2624-6EFDCF7CAEB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2" creationId="{0A3A735E-9864-8C52-68D2-62910FB16B4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3" creationId="{2DBD2529-5439-D72F-8E6F-D864E8D88303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4" creationId="{D5847C93-4FCC-3E87-3C8B-A8DB2325F80D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5" creationId="{E3D0F9C0-5B28-4DE2-D800-D3B7FFA26278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6" creationId="{500C8726-DE8A-F115-BD21-E050FC5EDA3C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7" creationId="{609D77FB-AB6F-20D7-FD75-07BD1ECD0603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8" creationId="{CC57CA95-A11E-2BB0-E038-F06BE2286AF5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69" creationId="{FD124033-CE72-D0C2-E056-01399C78C941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70" creationId="{E34E122B-23A2-30EB-8792-7AA5E7DF8297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71" creationId="{4CE7B2AD-C8AE-8395-0F43-C6852773A34A}"/>
          </ac:inkMkLst>
        </pc:inkChg>
        <pc:inkChg chg="add mod">
          <ac:chgData name="ขัตติยะ  วิริยะเกียรติพงศ์" userId="325527a2-6b01-465a-9688-65f696f2d83f" providerId="ADAL" clId="{20D1746E-6435-4A18-BBF9-5EAF15CEED81}" dt="2022-12-10T15:25:23.581" v="449" actId="1076"/>
          <ac:inkMkLst>
            <pc:docMk/>
            <pc:sldMk cId="3927190651" sldId="258"/>
            <ac:inkMk id="172" creationId="{04C35C10-007B-4186-0B15-C96EFB526D9B}"/>
          </ac:inkMkLst>
        </pc:inkChg>
      </pc:sldChg>
      <pc:sldChg chg="del">
        <pc:chgData name="ขัตติยะ  วิริยะเกียรติพงศ์" userId="325527a2-6b01-465a-9688-65f696f2d83f" providerId="ADAL" clId="{20D1746E-6435-4A18-BBF9-5EAF15CEED81}" dt="2022-12-10T07:55:36.653" v="52" actId="47"/>
        <pc:sldMkLst>
          <pc:docMk/>
          <pc:sldMk cId="486981389" sldId="259"/>
        </pc:sldMkLst>
      </pc:sldChg>
      <pc:sldChg chg="addSp delSp modSp mod">
        <pc:chgData name="ขัตติยะ  วิริยะเกียรติพงศ์" userId="325527a2-6b01-465a-9688-65f696f2d83f" providerId="ADAL" clId="{20D1746E-6435-4A18-BBF9-5EAF15CEED81}" dt="2022-12-10T15:20:49.120" v="276" actId="478"/>
        <pc:sldMkLst>
          <pc:docMk/>
          <pc:sldMk cId="1470674294" sldId="260"/>
        </pc:sldMkLst>
        <pc:spChg chg="mod">
          <ac:chgData name="ขัตติยะ  วิริยะเกียรติพงศ์" userId="325527a2-6b01-465a-9688-65f696f2d83f" providerId="ADAL" clId="{20D1746E-6435-4A18-BBF9-5EAF15CEED81}" dt="2022-12-10T07:50:38.870" v="3" actId="20577"/>
          <ac:spMkLst>
            <pc:docMk/>
            <pc:sldMk cId="1470674294" sldId="260"/>
            <ac:spMk id="5" creationId="{CFE93CD5-57F2-4D2A-917F-C1E1B3D2A8AE}"/>
          </ac:spMkLst>
        </pc:spChg>
        <pc:grpChg chg="mod">
          <ac:chgData name="ขัตติยะ  วิริยะเกียรติพงศ์" userId="325527a2-6b01-465a-9688-65f696f2d83f" providerId="ADAL" clId="{20D1746E-6435-4A18-BBF9-5EAF15CEED81}" dt="2022-12-10T15:12:55.464" v="269" actId="1366"/>
          <ac:grpSpMkLst>
            <pc:docMk/>
            <pc:sldMk cId="1470674294" sldId="260"/>
            <ac:grpSpMk id="4" creationId="{D681D289-EA43-42D7-BE2E-B907BBDE09F5}"/>
          </ac:grpSpMkLst>
        </pc:grpChg>
        <pc:picChg chg="mod">
          <ac:chgData name="ขัตติยะ  วิริยะเกียรติพงศ์" userId="325527a2-6b01-465a-9688-65f696f2d83f" providerId="ADAL" clId="{20D1746E-6435-4A18-BBF9-5EAF15CEED81}" dt="2022-12-10T15:12:55.464" v="269" actId="1366"/>
          <ac:picMkLst>
            <pc:docMk/>
            <pc:sldMk cId="1470674294" sldId="260"/>
            <ac:picMk id="2" creationId="{4D576945-37EA-9F33-F132-B0FF03C8F4B7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55.464" v="269" actId="1366"/>
          <ac:picMkLst>
            <pc:docMk/>
            <pc:sldMk cId="1470674294" sldId="260"/>
            <ac:picMk id="3" creationId="{8B27FED5-BDCD-818B-1EAF-B64AE63F23C1}"/>
          </ac:picMkLst>
        </pc:picChg>
        <pc:picChg chg="add del mod">
          <ac:chgData name="ขัตติยะ  วิริยะเกียรติพงศ์" userId="325527a2-6b01-465a-9688-65f696f2d83f" providerId="ADAL" clId="{20D1746E-6435-4A18-BBF9-5EAF15CEED81}" dt="2022-12-10T15:20:49.120" v="276" actId="478"/>
          <ac:picMkLst>
            <pc:docMk/>
            <pc:sldMk cId="1470674294" sldId="260"/>
            <ac:picMk id="17" creationId="{98B8450D-6AE3-0312-8CC3-76A3AEE62AF8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55.464" v="269" actId="1366"/>
          <ac:picMkLst>
            <pc:docMk/>
            <pc:sldMk cId="1470674294" sldId="260"/>
            <ac:picMk id="18" creationId="{B50F5387-4861-540B-B37F-CE681C838ED2}"/>
          </ac:picMkLst>
        </pc:picChg>
        <pc:picChg chg="mod">
          <ac:chgData name="ขัตติยะ  วิริยะเกียรติพงศ์" userId="325527a2-6b01-465a-9688-65f696f2d83f" providerId="ADAL" clId="{20D1746E-6435-4A18-BBF9-5EAF15CEED81}" dt="2022-12-10T15:12:55.464" v="269" actId="1366"/>
          <ac:picMkLst>
            <pc:docMk/>
            <pc:sldMk cId="1470674294" sldId="260"/>
            <ac:picMk id="27" creationId="{C2600A65-DF14-B73A-2C37-600107D25383}"/>
          </ac:picMkLst>
        </pc:picChg>
      </pc:sldChg>
      <pc:sldChg chg="del">
        <pc:chgData name="ขัตติยะ  วิริยะเกียรติพงศ์" userId="325527a2-6b01-465a-9688-65f696f2d83f" providerId="ADAL" clId="{20D1746E-6435-4A18-BBF9-5EAF15CEED81}" dt="2022-12-10T07:55:35.807" v="51" actId="47"/>
        <pc:sldMkLst>
          <pc:docMk/>
          <pc:sldMk cId="3157037587" sldId="261"/>
        </pc:sldMkLst>
      </pc:sldChg>
      <pc:sldChg chg="delSp modSp mod">
        <pc:chgData name="ขัตติยะ  วิริยะเกียรติพงศ์" userId="325527a2-6b01-465a-9688-65f696f2d83f" providerId="ADAL" clId="{20D1746E-6435-4A18-BBF9-5EAF15CEED81}" dt="2022-12-10T15:13:09.219" v="270" actId="1366"/>
        <pc:sldMkLst>
          <pc:docMk/>
          <pc:sldMk cId="4235969500" sldId="262"/>
        </pc:sldMkLst>
        <pc:spChg chg="mod">
          <ac:chgData name="ขัตติยะ  วิริยะเกียรติพงศ์" userId="325527a2-6b01-465a-9688-65f696f2d83f" providerId="ADAL" clId="{20D1746E-6435-4A18-BBF9-5EAF15CEED81}" dt="2022-12-10T07:50:46.552" v="5" actId="20577"/>
          <ac:spMkLst>
            <pc:docMk/>
            <pc:sldMk cId="4235969500" sldId="262"/>
            <ac:spMk id="5" creationId="{CFE93CD5-57F2-4D2A-917F-C1E1B3D2A8AE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41.032" v="242" actId="14100"/>
          <ac:spMkLst>
            <pc:docMk/>
            <pc:sldMk cId="4235969500" sldId="262"/>
            <ac:spMk id="12" creationId="{6F9CCDA6-22B9-E75F-D9AC-C40217B5C6AC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47.775" v="248" actId="20577"/>
          <ac:spMkLst>
            <pc:docMk/>
            <pc:sldMk cId="4235969500" sldId="262"/>
            <ac:spMk id="20" creationId="{9123CC47-596B-404C-8A1D-495535BBE530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25.518" v="176" actId="1036"/>
          <ac:spMkLst>
            <pc:docMk/>
            <pc:sldMk cId="4235969500" sldId="262"/>
            <ac:spMk id="21" creationId="{4DE82DCF-2914-BB9F-B05C-37ED07342F9F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38.973" v="241" actId="14100"/>
          <ac:spMkLst>
            <pc:docMk/>
            <pc:sldMk cId="4235969500" sldId="262"/>
            <ac:spMk id="35" creationId="{5F61C5A7-C8C4-05F1-C110-3C01C4E0A05A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29.131" v="204" actId="1035"/>
          <ac:spMkLst>
            <pc:docMk/>
            <pc:sldMk cId="4235969500" sldId="262"/>
            <ac:spMk id="38" creationId="{0CEECB73-D143-93C9-9C59-89F15B28C9CF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36.089" v="240" actId="14100"/>
          <ac:spMkLst>
            <pc:docMk/>
            <pc:sldMk cId="4235969500" sldId="262"/>
            <ac:spMk id="40" creationId="{6AA366B1-0DCD-B883-FBB6-1B4943472641}"/>
          </ac:spMkLst>
        </pc:spChg>
        <pc:spChg chg="mod">
          <ac:chgData name="ขัตติยะ  วิริยะเกียรติพงศ์" userId="325527a2-6b01-465a-9688-65f696f2d83f" providerId="ADAL" clId="{20D1746E-6435-4A18-BBF9-5EAF15CEED81}" dt="2022-12-10T15:05:33.607" v="239" actId="1035"/>
          <ac:spMkLst>
            <pc:docMk/>
            <pc:sldMk cId="4235969500" sldId="262"/>
            <ac:spMk id="43" creationId="{61103A9E-E4BC-FC7C-6752-144EDA873A97}"/>
          </ac:spMkLst>
        </pc:spChg>
        <pc:grpChg chg="mod">
          <ac:chgData name="ขัตติยะ  วิริยะเกียรติพงศ์" userId="325527a2-6b01-465a-9688-65f696f2d83f" providerId="ADAL" clId="{20D1746E-6435-4A18-BBF9-5EAF15CEED81}" dt="2022-12-10T15:13:09.219" v="270" actId="1366"/>
          <ac:grpSpMkLst>
            <pc:docMk/>
            <pc:sldMk cId="4235969500" sldId="262"/>
            <ac:grpSpMk id="4" creationId="{D681D289-EA43-42D7-BE2E-B907BBDE09F5}"/>
          </ac:grpSpMkLst>
        </pc:grpChg>
        <pc:grpChg chg="mod">
          <ac:chgData name="ขัตติยะ  วิริยะเกียรติพงศ์" userId="325527a2-6b01-465a-9688-65f696f2d83f" providerId="ADAL" clId="{20D1746E-6435-4A18-BBF9-5EAF15CEED81}" dt="2022-12-10T15:05:53.483" v="257" actId="1036"/>
          <ac:grpSpMkLst>
            <pc:docMk/>
            <pc:sldMk cId="4235969500" sldId="262"/>
            <ac:grpSpMk id="11" creationId="{6991DF73-77D7-7AA3-9589-02D1106580E4}"/>
          </ac:grpSpMkLst>
        </pc:grpChg>
        <pc:grpChg chg="del">
          <ac:chgData name="ขัตติยะ  วิริยะเกียรติพงศ์" userId="325527a2-6b01-465a-9688-65f696f2d83f" providerId="ADAL" clId="{20D1746E-6435-4A18-BBF9-5EAF15CEED81}" dt="2022-12-10T07:55:52.098" v="55" actId="478"/>
          <ac:grpSpMkLst>
            <pc:docMk/>
            <pc:sldMk cId="4235969500" sldId="262"/>
            <ac:grpSpMk id="23" creationId="{388B5C0D-0717-2064-5B1B-459B2808AFD2}"/>
          </ac:grpSpMkLst>
        </pc:grpChg>
        <pc:grpChg chg="mod">
          <ac:chgData name="ขัตติยะ  วิริยะเกียรติพงศ์" userId="325527a2-6b01-465a-9688-65f696f2d83f" providerId="ADAL" clId="{20D1746E-6435-4A18-BBF9-5EAF15CEED81}" dt="2022-12-10T15:05:53.483" v="257" actId="1036"/>
          <ac:grpSpMkLst>
            <pc:docMk/>
            <pc:sldMk cId="4235969500" sldId="262"/>
            <ac:grpSpMk id="34" creationId="{ABB6A9F4-B4ED-8E45-6646-DEED683F2E52}"/>
          </ac:grpSpMkLst>
        </pc:grpChg>
        <pc:grpChg chg="mod">
          <ac:chgData name="ขัตติยะ  วิริยะเกียรติพงศ์" userId="325527a2-6b01-465a-9688-65f696f2d83f" providerId="ADAL" clId="{20D1746E-6435-4A18-BBF9-5EAF15CEED81}" dt="2022-12-10T15:05:53.483" v="257" actId="1036"/>
          <ac:grpSpMkLst>
            <pc:docMk/>
            <pc:sldMk cId="4235969500" sldId="262"/>
            <ac:grpSpMk id="39" creationId="{2E2334A0-0CFB-2C3B-869D-003CDE646D00}"/>
          </ac:grpSpMkLst>
        </pc:grpChg>
        <pc:grpChg chg="mod">
          <ac:chgData name="ขัตติยะ  วิริยะเกียรติพงศ์" userId="325527a2-6b01-465a-9688-65f696f2d83f" providerId="ADAL" clId="{20D1746E-6435-4A18-BBF9-5EAF15CEED81}" dt="2022-12-10T15:06:04.874" v="264" actId="1036"/>
          <ac:grpSpMkLst>
            <pc:docMk/>
            <pc:sldMk cId="4235969500" sldId="262"/>
            <ac:grpSpMk id="44" creationId="{43409133-5928-0F53-0B7D-A2DDCA6A8C9C}"/>
          </ac:grpSpMkLst>
        </pc:grpChg>
        <pc:grpChg chg="mod">
          <ac:chgData name="ขัตติยะ  วิริยะเกียรติพงศ์" userId="325527a2-6b01-465a-9688-65f696f2d83f" providerId="ADAL" clId="{20D1746E-6435-4A18-BBF9-5EAF15CEED81}" dt="2022-12-10T15:06:06.757" v="265" actId="1036"/>
          <ac:grpSpMkLst>
            <pc:docMk/>
            <pc:sldMk cId="4235969500" sldId="262"/>
            <ac:grpSpMk id="50" creationId="{98EDB81C-3B61-4C07-62B4-F54F464CA8B0}"/>
          </ac:grpSpMkLst>
        </pc:grpChg>
        <pc:grpChg chg="del">
          <ac:chgData name="ขัตติยะ  วิริยะเกียรติพงศ์" userId="325527a2-6b01-465a-9688-65f696f2d83f" providerId="ADAL" clId="{20D1746E-6435-4A18-BBF9-5EAF15CEED81}" dt="2022-12-10T07:55:43.492" v="53" actId="478"/>
          <ac:grpSpMkLst>
            <pc:docMk/>
            <pc:sldMk cId="4235969500" sldId="262"/>
            <ac:grpSpMk id="55" creationId="{41C3ADA2-B6E4-A227-84EA-8D7E3D398EE0}"/>
          </ac:grpSpMkLst>
        </pc:grpChg>
        <pc:picChg chg="mod">
          <ac:chgData name="ขัตติยะ  วิริยะเกียรติพงศ์" userId="325527a2-6b01-465a-9688-65f696f2d83f" providerId="ADAL" clId="{20D1746E-6435-4A18-BBF9-5EAF15CEED81}" dt="2022-12-10T15:13:09.219" v="270" actId="1366"/>
          <ac:picMkLst>
            <pc:docMk/>
            <pc:sldMk cId="4235969500" sldId="262"/>
            <ac:picMk id="22" creationId="{A3518E5A-8617-1289-67DC-A2C9DE6F733A}"/>
          </ac:picMkLst>
        </pc:picChg>
      </pc:sldChg>
      <pc:sldChg chg="modSp del mod">
        <pc:chgData name="ขัตติยะ  วิริยะเกียรติพงศ์" userId="325527a2-6b01-465a-9688-65f696f2d83f" providerId="ADAL" clId="{20D1746E-6435-4A18-BBF9-5EAF15CEED81}" dt="2022-12-10T07:55:33.613" v="49" actId="47"/>
        <pc:sldMkLst>
          <pc:docMk/>
          <pc:sldMk cId="3529890434" sldId="263"/>
        </pc:sldMkLst>
        <pc:spChg chg="mod">
          <ac:chgData name="ขัตติยะ  วิริยะเกียรติพงศ์" userId="325527a2-6b01-465a-9688-65f696f2d83f" providerId="ADAL" clId="{20D1746E-6435-4A18-BBF9-5EAF15CEED81}" dt="2022-12-10T07:52:11.590" v="7" actId="20577"/>
          <ac:spMkLst>
            <pc:docMk/>
            <pc:sldMk cId="3529890434" sldId="263"/>
            <ac:spMk id="5" creationId="{CFE93CD5-57F2-4D2A-917F-C1E1B3D2A8AE}"/>
          </ac:spMkLst>
        </pc:spChg>
      </pc:sldChg>
      <pc:sldChg chg="modSp del mod">
        <pc:chgData name="ขัตติยะ  วิริยะเกียรติพงศ์" userId="325527a2-6b01-465a-9688-65f696f2d83f" providerId="ADAL" clId="{20D1746E-6435-4A18-BBF9-5EAF15CEED81}" dt="2022-12-10T07:55:34.977" v="50" actId="47"/>
        <pc:sldMkLst>
          <pc:docMk/>
          <pc:sldMk cId="1677024472" sldId="264"/>
        </pc:sldMkLst>
        <pc:spChg chg="mod">
          <ac:chgData name="ขัตติยะ  วิริยะเกียรติพงศ์" userId="325527a2-6b01-465a-9688-65f696f2d83f" providerId="ADAL" clId="{20D1746E-6435-4A18-BBF9-5EAF15CEED81}" dt="2022-12-10T07:52:23.321" v="9" actId="20577"/>
          <ac:spMkLst>
            <pc:docMk/>
            <pc:sldMk cId="1677024472" sldId="264"/>
            <ac:spMk id="5" creationId="{CFE93CD5-57F2-4D2A-917F-C1E1B3D2A8AE}"/>
          </ac:spMkLst>
        </pc:spChg>
      </pc:sldChg>
    </pc:docChg>
  </pc:docChgLst>
  <pc:docChgLst>
    <pc:chgData name="ขัตติยะ วิริยะเกียรติพงศ์" userId="325527a2-6b01-465a-9688-65f696f2d83f" providerId="ADAL" clId="{97390ABE-0CF9-4D22-BA06-4E94CA1A0BCE}"/>
    <pc:docChg chg="undo custSel addSld delSld modSld sldOrd">
      <pc:chgData name="ขัตติยะ วิริยะเกียรติพงศ์" userId="325527a2-6b01-465a-9688-65f696f2d83f" providerId="ADAL" clId="{97390ABE-0CF9-4D22-BA06-4E94CA1A0BCE}" dt="2022-07-29T09:28:21.162" v="6763" actId="20577"/>
      <pc:docMkLst>
        <pc:docMk/>
      </pc:docMkLst>
      <pc:sldChg chg="addSp delSp modSp mod setBg">
        <pc:chgData name="ขัตติยะ วิริยะเกียรติพงศ์" userId="325527a2-6b01-465a-9688-65f696f2d83f" providerId="ADAL" clId="{97390ABE-0CF9-4D22-BA06-4E94CA1A0BCE}" dt="2022-07-29T09:26:24.660" v="6665" actId="207"/>
        <pc:sldMkLst>
          <pc:docMk/>
          <pc:sldMk cId="757292155" sldId="256"/>
        </pc:sldMkLst>
        <pc:spChg chg="mod">
          <ac:chgData name="ขัตติยะ วิริยะเกียรติพงศ์" userId="325527a2-6b01-465a-9688-65f696f2d83f" providerId="ADAL" clId="{97390ABE-0CF9-4D22-BA06-4E94CA1A0BCE}" dt="2022-07-28T07:38:36.682" v="404" actId="207"/>
          <ac:spMkLst>
            <pc:docMk/>
            <pc:sldMk cId="757292155" sldId="256"/>
            <ac:spMk id="3" creationId="{2786B2C1-365A-49DC-A834-082B5EBAEC3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26:24.660" v="6665" actId="207"/>
          <ac:spMkLst>
            <pc:docMk/>
            <pc:sldMk cId="757292155" sldId="256"/>
            <ac:spMk id="5" creationId="{CFE93CD5-57F2-4D2A-917F-C1E1B3D2A8AE}"/>
          </ac:spMkLst>
        </pc:spChg>
        <pc:spChg chg="add del mod ord">
          <ac:chgData name="ขัตติยะ วิริยะเกียรติพงศ์" userId="325527a2-6b01-465a-9688-65f696f2d83f" providerId="ADAL" clId="{97390ABE-0CF9-4D22-BA06-4E94CA1A0BCE}" dt="2022-07-29T05:32:56.461" v="1560" actId="14861"/>
          <ac:spMkLst>
            <pc:docMk/>
            <pc:sldMk cId="757292155" sldId="256"/>
            <ac:spMk id="7" creationId="{3D759A63-53D4-4189-94C7-AA247DCAF2C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51:55.677" v="726" actId="208"/>
          <ac:spMkLst>
            <pc:docMk/>
            <pc:sldMk cId="757292155" sldId="256"/>
            <ac:spMk id="8" creationId="{2223AC63-9867-4CAF-9EC1-7D40DF93BD2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44:22.617" v="495" actId="14861"/>
          <ac:spMkLst>
            <pc:docMk/>
            <pc:sldMk cId="757292155" sldId="256"/>
            <ac:spMk id="9" creationId="{46448360-6FDD-4903-8F78-A7EF8AB6BB8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45:06.073" v="548" actId="20577"/>
          <ac:spMkLst>
            <pc:docMk/>
            <pc:sldMk cId="757292155" sldId="256"/>
            <ac:spMk id="15" creationId="{961E7937-2225-4A89-8B56-95A72934EA0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4:41.384" v="716" actId="207"/>
          <ac:spMkLst>
            <pc:docMk/>
            <pc:sldMk cId="757292155" sldId="256"/>
            <ac:spMk id="17" creationId="{EA4FB160-8F16-4063-A4F0-C6F0CF9DC27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4:46.209" v="717" actId="207"/>
          <ac:spMkLst>
            <pc:docMk/>
            <pc:sldMk cId="757292155" sldId="256"/>
            <ac:spMk id="18" creationId="{488E87DF-E877-4FD9-85AB-E0C58620C42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7:46.690" v="1824" actId="5793"/>
          <ac:spMkLst>
            <pc:docMk/>
            <pc:sldMk cId="757292155" sldId="256"/>
            <ac:spMk id="20" creationId="{9123CC47-596B-404C-8A1D-495535BBE53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13:33:41.963" v="757" actId="207"/>
          <ac:spMkLst>
            <pc:docMk/>
            <pc:sldMk cId="757292155" sldId="256"/>
            <ac:spMk id="26" creationId="{EC5FD8EC-542D-4B0B-AD05-3D36620D7651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4:57.206" v="718" actId="207"/>
          <ac:spMkLst>
            <pc:docMk/>
            <pc:sldMk cId="757292155" sldId="256"/>
            <ac:spMk id="28" creationId="{E54CD4C2-FB32-4E08-ACCC-DFA7C4B80725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8:07.992" v="1827" actId="14100"/>
          <ac:spMkLst>
            <pc:docMk/>
            <pc:sldMk cId="757292155" sldId="256"/>
            <ac:spMk id="30" creationId="{FAB0D3C9-2BBE-4F36-9826-5ECDD54B3051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6:46.262" v="723" actId="207"/>
          <ac:spMkLst>
            <pc:docMk/>
            <pc:sldMk cId="757292155" sldId="256"/>
            <ac:spMk id="70" creationId="{1D3BFF1A-CBBE-412F-B143-048C9C154FC4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4:11.608" v="1611" actId="1036"/>
          <ac:spMkLst>
            <pc:docMk/>
            <pc:sldMk cId="757292155" sldId="256"/>
            <ac:spMk id="71" creationId="{E6ECA460-B6CA-4AB4-B802-143D2F7852A3}"/>
          </ac:spMkLst>
        </pc:spChg>
        <pc:spChg chg="mod ord">
          <ac:chgData name="ขัตติยะ วิริยะเกียรติพงศ์" userId="325527a2-6b01-465a-9688-65f696f2d83f" providerId="ADAL" clId="{97390ABE-0CF9-4D22-BA06-4E94CA1A0BCE}" dt="2022-07-29T05:31:36.486" v="1492" actId="14100"/>
          <ac:spMkLst>
            <pc:docMk/>
            <pc:sldMk cId="757292155" sldId="256"/>
            <ac:spMk id="81" creationId="{D0331836-1140-4AC4-99D5-E385788762A8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8:08.644" v="1828" actId="14100"/>
          <ac:spMkLst>
            <pc:docMk/>
            <pc:sldMk cId="757292155" sldId="256"/>
            <ac:spMk id="83" creationId="{AC6CCC65-6DE5-4A69-95DE-AD3943927AC7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46:01.614" v="719" actId="207"/>
          <ac:spMkLst>
            <pc:docMk/>
            <pc:sldMk cId="757292155" sldId="256"/>
            <ac:spMk id="123" creationId="{5A572B39-3F26-4DFB-95C5-16084034FC47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3:11:46.409" v="44" actId="207"/>
          <ac:spMkLst>
            <pc:docMk/>
            <pc:sldMk cId="757292155" sldId="256"/>
            <ac:spMk id="124" creationId="{11AA2B07-2A66-43E9-9CE4-BC79DA004826}"/>
          </ac:spMkLst>
        </pc:spChg>
        <pc:grpChg chg="mod">
          <ac:chgData name="ขัตติยะ วิริยะเกียรติพงศ์" userId="325527a2-6b01-465a-9688-65f696f2d83f" providerId="ADAL" clId="{97390ABE-0CF9-4D22-BA06-4E94CA1A0BCE}" dt="2022-07-29T05:57:25.666" v="1816" actId="1035"/>
          <ac:grpSpMkLst>
            <pc:docMk/>
            <pc:sldMk cId="757292155" sldId="256"/>
            <ac:grpSpMk id="31" creationId="{785AC967-B71D-46C5-9833-3936955ADAFA}"/>
          </ac:grpSpMkLst>
        </pc:grpChg>
      </pc:sldChg>
      <pc:sldChg chg="add del">
        <pc:chgData name="ขัตติยะ วิริยะเกียรติพงศ์" userId="325527a2-6b01-465a-9688-65f696f2d83f" providerId="ADAL" clId="{97390ABE-0CF9-4D22-BA06-4E94CA1A0BCE}" dt="2022-07-28T03:13:51.352" v="50" actId="47"/>
        <pc:sldMkLst>
          <pc:docMk/>
          <pc:sldMk cId="1593172589" sldId="257"/>
        </pc:sldMkLst>
      </pc:sldChg>
      <pc:sldChg chg="addSp delSp modSp mod setBg">
        <pc:chgData name="ขัตติยะ วิริยะเกียรติพงศ์" userId="325527a2-6b01-465a-9688-65f696f2d83f" providerId="ADAL" clId="{97390ABE-0CF9-4D22-BA06-4E94CA1A0BCE}" dt="2022-07-29T05:29:09.725" v="1483"/>
        <pc:sldMkLst>
          <pc:docMk/>
          <pc:sldMk cId="3927190651" sldId="258"/>
        </pc:sldMkLst>
        <pc:spChg chg="add del mod">
          <ac:chgData name="ขัตติยะ วิริยะเกียรติพงศ์" userId="325527a2-6b01-465a-9688-65f696f2d83f" providerId="ADAL" clId="{97390ABE-0CF9-4D22-BA06-4E94CA1A0BCE}" dt="2022-07-28T07:59:11.307" v="642" actId="11529"/>
          <ac:spMkLst>
            <pc:docMk/>
            <pc:sldMk cId="3927190651" sldId="258"/>
            <ac:spMk id="3" creationId="{EF0366A2-C73F-C1EF-7987-F203E27FA354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56:24.076" v="637" actId="1035"/>
          <ac:spMkLst>
            <pc:docMk/>
            <pc:sldMk cId="3927190651" sldId="258"/>
            <ac:spMk id="27" creationId="{284BFD9F-EC66-4B78-8769-70400A71FB3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55:29.922" v="572" actId="113"/>
          <ac:spMkLst>
            <pc:docMk/>
            <pc:sldMk cId="3927190651" sldId="258"/>
            <ac:spMk id="35" creationId="{2B59C2BD-56B7-4976-9945-917ECC2F22A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38:41.846" v="709" actId="16037"/>
          <ac:spMkLst>
            <pc:docMk/>
            <pc:sldMk cId="3927190651" sldId="258"/>
            <ac:spMk id="39" creationId="{758F007C-1326-4339-8280-EB85F38C5E48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37:53.223" v="708" actId="207"/>
          <ac:spMkLst>
            <pc:docMk/>
            <pc:sldMk cId="3927190651" sldId="258"/>
            <ac:spMk id="41" creationId="{CC679BD2-E131-440A-95D0-71F9616ECC55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7:54:31.370" v="566" actId="207"/>
          <ac:spMkLst>
            <pc:docMk/>
            <pc:sldMk cId="3927190651" sldId="258"/>
            <ac:spMk id="43" creationId="{2B6BB9AB-0CDD-467D-9517-536AC875BB26}"/>
          </ac:spMkLst>
        </pc:spChg>
        <pc:spChg chg="add del mod">
          <ac:chgData name="ขัตติยะ วิริยะเกียรติพงศ์" userId="325527a2-6b01-465a-9688-65f696f2d83f" providerId="ADAL" clId="{97390ABE-0CF9-4D22-BA06-4E94CA1A0BCE}" dt="2022-07-28T07:59:11.722" v="643" actId="14100"/>
          <ac:spMkLst>
            <pc:docMk/>
            <pc:sldMk cId="3927190651" sldId="258"/>
            <ac:spMk id="44" creationId="{270BDA2B-0EA0-4F21-B7FB-096887538CA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02:09.980" v="644" actId="2711"/>
          <ac:spMkLst>
            <pc:docMk/>
            <pc:sldMk cId="3927190651" sldId="258"/>
            <ac:spMk id="47" creationId="{88FA2F79-CAA4-45B1-B288-C2834BAD9F6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8T08:02:17.174" v="645" actId="2711"/>
          <ac:spMkLst>
            <pc:docMk/>
            <pc:sldMk cId="3927190651" sldId="258"/>
            <ac:spMk id="48" creationId="{920635AB-44AF-464B-A8DA-C7B52172D10E}"/>
          </ac:spMkLst>
        </pc:spChg>
        <pc:grpChg chg="del mod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grpSpMkLst>
            <pc:docMk/>
            <pc:sldMk cId="3927190651" sldId="258"/>
            <ac:grpSpMk id="25" creationId="{34D25F11-72E1-402F-BF98-BA87167C892E}"/>
          </ac:grpSpMkLst>
        </pc:grp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" creationId="{2ED323B2-7CFD-4C48-9DCB-8D3A0A98079D}"/>
          </ac:picMkLst>
        </pc:picChg>
        <pc:picChg chg="del mod topLvl">
          <ac:chgData name="ขัตติยะ วิริยะเกียรติพงศ์" userId="325527a2-6b01-465a-9688-65f696f2d83f" providerId="ADAL" clId="{97390ABE-0CF9-4D22-BA06-4E94CA1A0BCE}" dt="2022-07-28T14:30:54.793" v="1092" actId="21"/>
          <ac:picMkLst>
            <pc:docMk/>
            <pc:sldMk cId="3927190651" sldId="258"/>
            <ac:picMk id="6" creationId="{04DAFB12-D525-4A90-9574-B53FE2960A5F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12" creationId="{98EE08C6-19BD-4F46-814C-98BCEF0AFE3D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1" creationId="{1738658D-6AF7-4AD4-A1A7-304CDF77F45C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2" creationId="{82E79C61-12E4-43DD-8321-4F54FBFA07B1}"/>
          </ac:picMkLst>
        </pc:picChg>
        <pc:picChg chg="mod topLvl">
          <ac:chgData name="ขัตติยะ วิริยะเกียรติพงศ์" userId="325527a2-6b01-465a-9688-65f696f2d83f" providerId="ADAL" clId="{97390ABE-0CF9-4D22-BA06-4E94CA1A0BCE}" dt="2022-07-28T13:48:26.733" v="802" actId="165"/>
          <ac:picMkLst>
            <pc:docMk/>
            <pc:sldMk cId="3927190651" sldId="258"/>
            <ac:picMk id="23" creationId="{AFBE60DE-6157-49CC-940A-861596D83AA9}"/>
          </ac:picMkLst>
        </pc:picChg>
        <pc:picChg chg="del mod topLvl">
          <ac:chgData name="ขัตติยะ วิริยะเกียรติพงศ์" userId="325527a2-6b01-465a-9688-65f696f2d83f" providerId="ADAL" clId="{97390ABE-0CF9-4D22-BA06-4E94CA1A0BCE}" dt="2022-07-28T13:48:28.296" v="803" actId="21"/>
          <ac:picMkLst>
            <pc:docMk/>
            <pc:sldMk cId="3927190651" sldId="258"/>
            <ac:picMk id="24" creationId="{7CF36AE5-8CD2-4F49-884C-2FAC495C2DC2}"/>
          </ac:picMkLst>
        </pc:pic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32" creationId="{D0060365-77A2-4EA2-BD4E-6CD42EC4EBF1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3" creationId="{4CD92104-9BF8-4410-85A2-BE05E7B4D3D2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4" creationId="{627CD770-381D-45C8-BEE1-660C4D5A0E02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5" creationId="{C4DDBE40-94C6-4F72-A74B-EDA352930DC1}"/>
          </ac:cxnSpMkLst>
        </pc:cxnChg>
        <pc:cxnChg chg="del">
          <ac:chgData name="ขัตติยะ วิริยะเกียรติพงศ์" userId="325527a2-6b01-465a-9688-65f696f2d83f" providerId="ADAL" clId="{97390ABE-0CF9-4D22-BA06-4E94CA1A0BCE}" dt="2022-07-28T07:51:17.532" v="563" actId="478"/>
          <ac:cxnSpMkLst>
            <pc:docMk/>
            <pc:sldMk cId="3927190651" sldId="258"/>
            <ac:cxnSpMk id="56" creationId="{64F1A433-F296-434B-9E8F-086E013E2B9C}"/>
          </ac:cxnSpMkLst>
        </pc:cxnChg>
      </pc:sldChg>
      <pc:sldChg chg="addSp delSp modSp new mod setBg">
        <pc:chgData name="ขัตติยะ วิริยะเกียรติพงศ์" userId="325527a2-6b01-465a-9688-65f696f2d83f" providerId="ADAL" clId="{97390ABE-0CF9-4D22-BA06-4E94CA1A0BCE}" dt="2022-07-29T05:47:40.923" v="1598" actId="207"/>
        <pc:sldMkLst>
          <pc:docMk/>
          <pc:sldMk cId="486981389" sldId="259"/>
        </pc:sldMkLst>
        <pc:spChg chg="add mod">
          <ac:chgData name="ขัตติยะ วิริยะเกียรติพงศ์" userId="325527a2-6b01-465a-9688-65f696f2d83f" providerId="ADAL" clId="{97390ABE-0CF9-4D22-BA06-4E94CA1A0BCE}" dt="2022-07-29T05:46:51.808" v="1593" actId="207"/>
          <ac:spMkLst>
            <pc:docMk/>
            <pc:sldMk cId="486981389" sldId="259"/>
            <ac:spMk id="2" creationId="{E0BE6C1E-8224-9CDF-FD32-D5554CC645E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04.321" v="1594" actId="207"/>
          <ac:spMkLst>
            <pc:docMk/>
            <pc:sldMk cId="486981389" sldId="259"/>
            <ac:spMk id="3" creationId="{D14FFB0E-7C3C-F1AD-28D2-FE60B67310C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10.082" v="1595" actId="207"/>
          <ac:spMkLst>
            <pc:docMk/>
            <pc:sldMk cId="486981389" sldId="259"/>
            <ac:spMk id="4" creationId="{A0298A77-B573-8A4F-1907-BC85E8485C2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31.730" v="1597" actId="207"/>
          <ac:spMkLst>
            <pc:docMk/>
            <pc:sldMk cId="486981389" sldId="259"/>
            <ac:spMk id="5" creationId="{10103947-C551-BA1C-FA5F-97D0B275949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23.816" v="1596" actId="207"/>
          <ac:spMkLst>
            <pc:docMk/>
            <pc:sldMk cId="486981389" sldId="259"/>
            <ac:spMk id="6" creationId="{0BCF449A-4BBB-65E0-9727-CB557DE27EF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7:40.923" v="1598" actId="207"/>
          <ac:spMkLst>
            <pc:docMk/>
            <pc:sldMk cId="486981389" sldId="259"/>
            <ac:spMk id="7" creationId="{BB8F3C8E-35A0-29B6-1708-F01C3FAA42D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" creationId="{8BF45AA2-2664-F645-81F4-BFA1C819171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9" creationId="{08D34F5B-93C8-BFB0-A942-DC09EEA62E1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" creationId="{D54E6E82-0849-2AEA-0A4D-A3CDE4494C7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" creationId="{1AB86C7A-48D6-6735-C519-A43AEAA896A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" creationId="{4856998F-7547-8849-5B3B-A8C2058CA33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" creationId="{35073AF4-E0AF-ABCF-F43F-03EB75B3932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" creationId="{4D57E1ED-6BE4-BF8B-BAB4-FB40A24730A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5" creationId="{B9B9E65B-2E4C-56EF-E0E8-1C92BB99DAE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3:32.799" v="1280" actId="207"/>
          <ac:spMkLst>
            <pc:docMk/>
            <pc:sldMk cId="486981389" sldId="259"/>
            <ac:spMk id="16" creationId="{A51A0D0B-80BB-1150-E403-AA89E1A86F6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4:12.005" v="1281" actId="207"/>
          <ac:spMkLst>
            <pc:docMk/>
            <pc:sldMk cId="486981389" sldId="259"/>
            <ac:spMk id="17" creationId="{F0049944-467E-3FED-9115-0C78D65FDCA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4:22.756" v="1282" actId="207"/>
          <ac:spMkLst>
            <pc:docMk/>
            <pc:sldMk cId="486981389" sldId="259"/>
            <ac:spMk id="18" creationId="{9FF74484-8EA9-3F14-BCCC-EDFDDEEC9F9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4:54.653" v="1283" actId="207"/>
          <ac:spMkLst>
            <pc:docMk/>
            <pc:sldMk cId="486981389" sldId="259"/>
            <ac:spMk id="19" creationId="{1F06A02B-9F3B-263C-C5B1-A3A33556C88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5:07.626" v="1284" actId="207"/>
          <ac:spMkLst>
            <pc:docMk/>
            <pc:sldMk cId="486981389" sldId="259"/>
            <ac:spMk id="20" creationId="{7F612FD3-6377-5174-05CA-CA0C8AE1B7F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5:14.845" v="1285" actId="207"/>
          <ac:spMkLst>
            <pc:docMk/>
            <pc:sldMk cId="486981389" sldId="259"/>
            <ac:spMk id="21" creationId="{2A318708-6748-F81A-C2B8-155BC4405BD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22" creationId="{81134769-10F1-5C81-6200-5184DAA1520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9:52.760" v="1306" actId="207"/>
          <ac:spMkLst>
            <pc:docMk/>
            <pc:sldMk cId="486981389" sldId="259"/>
            <ac:spMk id="23" creationId="{085312B1-4E4B-0903-FCBA-FC064E9F345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01.949" v="1307" actId="207"/>
          <ac:spMkLst>
            <pc:docMk/>
            <pc:sldMk cId="486981389" sldId="259"/>
            <ac:spMk id="24" creationId="{C1B2A7E8-A56C-C8F5-3266-5777E207489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12.316" v="1308" actId="207"/>
          <ac:spMkLst>
            <pc:docMk/>
            <pc:sldMk cId="486981389" sldId="259"/>
            <ac:spMk id="25" creationId="{AE1CCE1D-6564-23A3-94B9-ECE7F6747EE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25.384" v="1309" actId="207"/>
          <ac:spMkLst>
            <pc:docMk/>
            <pc:sldMk cId="486981389" sldId="259"/>
            <ac:spMk id="26" creationId="{AD7A6B2F-8C32-A77B-059D-7EDA3DC536A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0:38.028" v="1310" actId="207"/>
          <ac:spMkLst>
            <pc:docMk/>
            <pc:sldMk cId="486981389" sldId="259"/>
            <ac:spMk id="27" creationId="{4C3578EA-7935-9993-10DC-7B4A14420DD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2:16.374" v="1312" actId="16037"/>
          <ac:spMkLst>
            <pc:docMk/>
            <pc:sldMk cId="486981389" sldId="259"/>
            <ac:spMk id="28" creationId="{515B9A67-EE62-BDA0-07D0-C2547567A83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1:52.101" v="1592" actId="20577"/>
          <ac:spMkLst>
            <pc:docMk/>
            <pc:sldMk cId="486981389" sldId="259"/>
            <ac:spMk id="29" creationId="{E03335A7-685B-220E-13D5-1E76C6413E5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3:47.319" v="1313" actId="207"/>
          <ac:spMkLst>
            <pc:docMk/>
            <pc:sldMk cId="486981389" sldId="259"/>
            <ac:spMk id="30" creationId="{181269EB-1296-54C1-6BD3-FE2DF2D2510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3:55.157" v="1314" actId="207"/>
          <ac:spMkLst>
            <pc:docMk/>
            <pc:sldMk cId="486981389" sldId="259"/>
            <ac:spMk id="31" creationId="{4D0C6B77-12B9-D9A6-9472-2F65039985E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4:01.205" v="1315" actId="207"/>
          <ac:spMkLst>
            <pc:docMk/>
            <pc:sldMk cId="486981389" sldId="259"/>
            <ac:spMk id="32" creationId="{7C7FE48F-826F-CCE6-B61E-41612BB2CF8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4:16.166" v="1316" actId="207"/>
          <ac:spMkLst>
            <pc:docMk/>
            <pc:sldMk cId="486981389" sldId="259"/>
            <ac:spMk id="33" creationId="{0DE856BF-7913-1642-E103-F3F9BB3A71C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4:22.826" v="1317" actId="207"/>
          <ac:spMkLst>
            <pc:docMk/>
            <pc:sldMk cId="486981389" sldId="259"/>
            <ac:spMk id="34" creationId="{39C6A60D-D460-B2C6-8D44-0D53F1E68E7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6:33.194" v="1319" actId="16037"/>
          <ac:spMkLst>
            <pc:docMk/>
            <pc:sldMk cId="486981389" sldId="259"/>
            <ac:spMk id="35" creationId="{27700DEC-BE6E-8C0C-330D-6D9B041E572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26:13.646" v="1070" actId="20577"/>
          <ac:spMkLst>
            <pc:docMk/>
            <pc:sldMk cId="486981389" sldId="259"/>
            <ac:spMk id="36" creationId="{FFA470D8-EC8A-A922-75DA-C2591BD1803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8:58.879" v="1320" actId="207"/>
          <ac:spMkLst>
            <pc:docMk/>
            <pc:sldMk cId="486981389" sldId="259"/>
            <ac:spMk id="37" creationId="{B2F1145F-2E16-49A9-86FF-C2BE36A6ED3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04.301" v="1321" actId="207"/>
          <ac:spMkLst>
            <pc:docMk/>
            <pc:sldMk cId="486981389" sldId="259"/>
            <ac:spMk id="38" creationId="{A1A4C5C9-5B26-3B83-27A4-58E0936ACB4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22.413" v="1322" actId="207"/>
          <ac:spMkLst>
            <pc:docMk/>
            <pc:sldMk cId="486981389" sldId="259"/>
            <ac:spMk id="39" creationId="{531282B1-520F-1321-BDCA-66EBC4F317B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28.821" v="1323" actId="207"/>
          <ac:spMkLst>
            <pc:docMk/>
            <pc:sldMk cId="486981389" sldId="259"/>
            <ac:spMk id="40" creationId="{4526CB19-F52A-97BD-935F-1B2023A4886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42.608" v="1324" actId="207"/>
          <ac:spMkLst>
            <pc:docMk/>
            <pc:sldMk cId="486981389" sldId="259"/>
            <ac:spMk id="41" creationId="{D1E01B7A-20D0-BBAE-F35D-BE6F0F1B6D7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49:53.327" v="1325" actId="207"/>
          <ac:spMkLst>
            <pc:docMk/>
            <pc:sldMk cId="486981389" sldId="259"/>
            <ac:spMk id="42" creationId="{A5C45A79-677F-CAEC-AC30-6398A9D82ED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00:02.846" v="869" actId="20577"/>
          <ac:spMkLst>
            <pc:docMk/>
            <pc:sldMk cId="486981389" sldId="259"/>
            <ac:spMk id="43" creationId="{F82A020F-8A00-0F88-E162-389494ED9CD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33.582" v="1567" actId="207"/>
          <ac:spMkLst>
            <pc:docMk/>
            <pc:sldMk cId="486981389" sldId="259"/>
            <ac:spMk id="44" creationId="{20D5603E-F562-204B-0B0F-49938393592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24.503" v="1566" actId="207"/>
          <ac:spMkLst>
            <pc:docMk/>
            <pc:sldMk cId="486981389" sldId="259"/>
            <ac:spMk id="45" creationId="{11F9A722-BBFF-BEA1-C995-1A97E9DA98F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14.086" v="1565" actId="207"/>
          <ac:spMkLst>
            <pc:docMk/>
            <pc:sldMk cId="486981389" sldId="259"/>
            <ac:spMk id="46" creationId="{533D410D-196D-7FF1-FB8C-F749C3A6467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41.892" v="1568" actId="207"/>
          <ac:spMkLst>
            <pc:docMk/>
            <pc:sldMk cId="486981389" sldId="259"/>
            <ac:spMk id="47" creationId="{00C80A13-44C2-14C2-ACE8-07EE9B72977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6:51.333" v="1569" actId="207"/>
          <ac:spMkLst>
            <pc:docMk/>
            <pc:sldMk cId="486981389" sldId="259"/>
            <ac:spMk id="48" creationId="{BE7BC8FB-7A69-D049-9FDF-BAEE6AD899A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8:26.521" v="1571" actId="16037"/>
          <ac:spMkLst>
            <pc:docMk/>
            <pc:sldMk cId="486981389" sldId="259"/>
            <ac:spMk id="49" creationId="{00901D5C-AB89-08B3-F500-4B5D494F35A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1:44.690" v="1587" actId="20577"/>
          <ac:spMkLst>
            <pc:docMk/>
            <pc:sldMk cId="486981389" sldId="259"/>
            <ac:spMk id="50" creationId="{000A04AD-59AF-6EB9-B511-D1EE3A3DECD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26:46.046" v="1475" actId="207"/>
          <ac:spMkLst>
            <pc:docMk/>
            <pc:sldMk cId="486981389" sldId="259"/>
            <ac:spMk id="51" creationId="{59772C8E-9B19-EA3B-4784-285FEF387F4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26:51.769" v="1476" actId="207"/>
          <ac:spMkLst>
            <pc:docMk/>
            <pc:sldMk cId="486981389" sldId="259"/>
            <ac:spMk id="52" creationId="{F0C25226-F8C7-939A-F8E1-DFAB194D1CE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27:04.568" v="1477" actId="207"/>
          <ac:spMkLst>
            <pc:docMk/>
            <pc:sldMk cId="486981389" sldId="259"/>
            <ac:spMk id="53" creationId="{670707D2-1E6E-8396-9FF3-8080F4090CE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5:39.048" v="1563" actId="1076"/>
          <ac:spMkLst>
            <pc:docMk/>
            <pc:sldMk cId="486981389" sldId="259"/>
            <ac:spMk id="54" creationId="{29ECB74A-C3B6-0FAF-26C1-8CAEA6CBD3C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5:41.490" v="1564" actId="1076"/>
          <ac:spMkLst>
            <pc:docMk/>
            <pc:sldMk cId="486981389" sldId="259"/>
            <ac:spMk id="55" creationId="{49B48964-16B5-9016-EB16-1415D32B5E0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32:33.918" v="1493" actId="207"/>
          <ac:spMkLst>
            <pc:docMk/>
            <pc:sldMk cId="486981389" sldId="259"/>
            <ac:spMk id="56" creationId="{50F09E24-5E29-FED3-5C17-03BBD92E69F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5:25.606" v="1334" actId="20577"/>
          <ac:spMkLst>
            <pc:docMk/>
            <pc:sldMk cId="486981389" sldId="259"/>
            <ac:spMk id="57" creationId="{4DDE3752-705C-2D2F-166F-954BDB02CC0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03.132" v="1335" actId="207"/>
          <ac:spMkLst>
            <pc:docMk/>
            <pc:sldMk cId="486981389" sldId="259"/>
            <ac:spMk id="58" creationId="{2F4D248D-B3BD-F343-1BF9-0BFB034FD41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13.776" v="1336" actId="207"/>
          <ac:spMkLst>
            <pc:docMk/>
            <pc:sldMk cId="486981389" sldId="259"/>
            <ac:spMk id="59" creationId="{EB64D955-2376-D852-6676-B0C4BBD4953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23.086" v="1337" actId="207"/>
          <ac:spMkLst>
            <pc:docMk/>
            <pc:sldMk cId="486981389" sldId="259"/>
            <ac:spMk id="60" creationId="{5476A22D-AB19-81E6-7B07-C75BCCABB5B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29.077" v="1338" actId="207"/>
          <ac:spMkLst>
            <pc:docMk/>
            <pc:sldMk cId="486981389" sldId="259"/>
            <ac:spMk id="61" creationId="{E6C1F09C-C112-1AC8-BD21-0F37E48C8C0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6:44.383" v="1339" actId="207"/>
          <ac:spMkLst>
            <pc:docMk/>
            <pc:sldMk cId="486981389" sldId="259"/>
            <ac:spMk id="62" creationId="{0AC57A18-6E4B-3649-4963-E62F0D88A67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08:20.716" v="1341" actId="16037"/>
          <ac:spMkLst>
            <pc:docMk/>
            <pc:sldMk cId="486981389" sldId="259"/>
            <ac:spMk id="63" creationId="{293F7A53-73EA-0C0E-B64F-75BC4F31F3B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31:06.328" v="1113" actId="20577"/>
          <ac:spMkLst>
            <pc:docMk/>
            <pc:sldMk cId="486981389" sldId="259"/>
            <ac:spMk id="64" creationId="{BBF1A786-8F11-AE4A-368F-029EC271948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5" creationId="{0E41489C-AA68-374E-4CD3-BA53315864A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6" creationId="{B93915B8-85A2-CE4D-F351-9BA0B2FD087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7" creationId="{BB1C011A-9349-403F-B72C-A6296E4B694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8" creationId="{4510D684-CBEA-C6DF-E083-20F7147AF21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69" creationId="{D6493797-1FA7-8F8E-0940-4A3C981FD2D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0" creationId="{06BE5AE2-F241-C8F5-832F-36CBC61DD3C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1" creationId="{EC50F3B4-5F63-859F-2EF3-DAB51B91162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2" creationId="{7E8E8D42-F385-B2DC-5C12-67D37481699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3" creationId="{50D0A7A2-6F34-D2A2-43BC-1DC2F7240B0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4" creationId="{69BA3F9D-B4AE-0486-DD31-DD7008120DB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5" creationId="{C5EB9784-CDED-EEAB-FF3B-5D6BCB803C1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6" creationId="{3EF24C78-469B-6295-A601-A0C5FF874D6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7" creationId="{DC749A42-109E-7714-7B28-F5C97781C4F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8" creationId="{5A091A63-FEC9-8275-E718-B31D52F20E1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79" creationId="{92CEC9D4-E87C-A64C-832D-6F0F3130E7F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0" creationId="{BD7AEFA6-D9C1-D30A-288F-685524126D0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1" creationId="{034FAF93-B933-8E5E-4CCA-E4B8A0543E4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2" creationId="{35F62237-5A47-7861-062E-BF6E50B9105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3" creationId="{42D22793-59C1-8CC1-8EC7-D897D2DA8B4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4" creationId="{5A88D098-67CB-1E71-4B16-221C8C657DB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85" creationId="{A95984DF-73E5-FB97-0FD3-C6D8713CD4C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1:43.874" v="1342" actId="207"/>
          <ac:spMkLst>
            <pc:docMk/>
            <pc:sldMk cId="486981389" sldId="259"/>
            <ac:spMk id="86" creationId="{3AEF6DEE-FC29-8010-700D-5EB6B21D9E9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1:51.661" v="1343" actId="207"/>
          <ac:spMkLst>
            <pc:docMk/>
            <pc:sldMk cId="486981389" sldId="259"/>
            <ac:spMk id="87" creationId="{A630E08C-CAD1-2EE1-4802-E6D63FE2665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2:37.445" v="1344" actId="207"/>
          <ac:spMkLst>
            <pc:docMk/>
            <pc:sldMk cId="486981389" sldId="259"/>
            <ac:spMk id="88" creationId="{F7DB3E14-907F-D698-3BE1-1DBBCCCB777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34.785" v="1359" actId="1076"/>
          <ac:spMkLst>
            <pc:docMk/>
            <pc:sldMk cId="486981389" sldId="259"/>
            <ac:spMk id="89" creationId="{839DD9EC-2947-A572-C041-D3919927AB0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27.082" v="1358" actId="1076"/>
          <ac:spMkLst>
            <pc:docMk/>
            <pc:sldMk cId="486981389" sldId="259"/>
            <ac:spMk id="90" creationId="{8B31D535-EDED-EF20-A6E2-F16D8087BE9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4:43.503" v="1348" actId="16037"/>
          <ac:spMkLst>
            <pc:docMk/>
            <pc:sldMk cId="486981389" sldId="259"/>
            <ac:spMk id="91" creationId="{6B8E7F87-DFFA-1ED0-181E-F8CFD2E1918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4:48:43.067" v="1178" actId="20577"/>
          <ac:spMkLst>
            <pc:docMk/>
            <pc:sldMk cId="486981389" sldId="259"/>
            <ac:spMk id="92" creationId="{B4E38ACA-C991-245F-CE2A-2C630B4B3A7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6:42.936" v="1350" actId="207"/>
          <ac:spMkLst>
            <pc:docMk/>
            <pc:sldMk cId="486981389" sldId="259"/>
            <ac:spMk id="93" creationId="{C839EA1A-B4B5-7898-AA5B-D4ED4645CC3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6:54.054" v="1351" actId="207"/>
          <ac:spMkLst>
            <pc:docMk/>
            <pc:sldMk cId="486981389" sldId="259"/>
            <ac:spMk id="94" creationId="{77CE199E-171B-3B79-533F-4C40F96ABEE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7:08.009" v="1352" actId="207"/>
          <ac:spMkLst>
            <pc:docMk/>
            <pc:sldMk cId="486981389" sldId="259"/>
            <ac:spMk id="95" creationId="{4E7A4F80-791B-609B-9BF0-9105CFF534C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34.785" v="1359" actId="1076"/>
          <ac:spMkLst>
            <pc:docMk/>
            <pc:sldMk cId="486981389" sldId="259"/>
            <ac:spMk id="96" creationId="{C7ED8528-369C-71C2-7609-82920D44AA4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27.082" v="1358" actId="1076"/>
          <ac:spMkLst>
            <pc:docMk/>
            <pc:sldMk cId="486981389" sldId="259"/>
            <ac:spMk id="97" creationId="{ABC8FAD5-2E04-C2D9-129A-26534C506B1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6:19:11.820" v="1356" actId="16037"/>
          <ac:spMkLst>
            <pc:docMk/>
            <pc:sldMk cId="486981389" sldId="259"/>
            <ac:spMk id="98" creationId="{63DB169A-B04E-015A-E726-06B65DEAF57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5:31:10.390" v="1277" actId="20577"/>
          <ac:spMkLst>
            <pc:docMk/>
            <pc:sldMk cId="486981389" sldId="259"/>
            <ac:spMk id="99" creationId="{639856E7-BF54-B091-FAB8-CA6FDF45ED2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0" creationId="{151F49D9-B7B0-0A37-B6E1-657A888DF3D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1" creationId="{D95CFC5B-A3F1-E764-F8E4-BF88574D489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2" creationId="{45DC63AD-628E-9266-90E1-0FA315CA2CB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3" creationId="{24E8CFB3-ABFA-E4D3-6D73-56E78661993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4" creationId="{C6A3B6C9-B915-6E6B-A987-C36ADF05C11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5" creationId="{979376D7-32BF-7DC2-3E7C-BD835AC51A2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9T05:41:20.758" v="1583" actId="20577"/>
          <ac:spMkLst>
            <pc:docMk/>
            <pc:sldMk cId="486981389" sldId="259"/>
            <ac:spMk id="106" creationId="{3AF86F6C-25D3-9B13-E437-D9CC4D215AD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7" creationId="{78C4D0F2-ED53-8F57-3FEF-1EB5BE1120C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8" creationId="{CDE5C21F-2BED-846C-75C0-F085958C928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09" creationId="{EED01AAF-AF3D-26C2-2A41-6FE7C87F0AD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0" creationId="{92326459-ED06-EB56-BAEC-69170A60C40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1" creationId="{D9D27EA6-4082-7B06-F0A8-E0B9DB31C14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2" creationId="{1FCD6A3F-3F96-0937-1775-75EC301EFCF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3" creationId="{B2D16C5E-A6FF-730C-12AC-A0E289BCF21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4" creationId="{1F837F20-61FF-4C50-E863-ACCA7880FBA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5" creationId="{AB9ECA42-CB94-A9B6-34E4-2D08F187F23D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6" creationId="{30E7D5D3-CC91-1139-E0D3-6860362A2A3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7" creationId="{4D62A0D0-680C-5C40-4FD0-396CF39B480E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8" creationId="{E042CEA8-0D49-7138-31CF-2CD02B13E56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19" creationId="{AF3C3654-1B6E-EDA0-CE6D-9B7ACAA22FF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0" creationId="{41494CB4-BB8E-A35B-11F0-E3F606E6569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1" creationId="{6176996F-E20C-E4A2-BD14-477844146DD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2" creationId="{0CCAC5D1-619E-4223-AB1F-03BEE2EE223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3" creationId="{B0D1F808-FCF9-2C34-A62D-1526604A348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4" creationId="{AC7B8868-3761-7E71-3689-FAD76F4BE6C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5" creationId="{FF6CD26E-1620-3497-DA96-387C425D34B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6" creationId="{0C16E9FE-6266-A3C8-B696-3AA377CFE05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27" creationId="{25A77462-93AE-0C61-400D-682F3A613F8C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28" creationId="{3EABD7A6-B1E6-E5BE-D699-8B3B17948A5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29" creationId="{5BB78635-1F4D-3CD7-8A6B-BD23733B3A5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0" creationId="{7D44D1BE-3CBA-0C58-CB7D-677232AE0DE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1" creationId="{DEA193CD-C988-ADBA-DBFF-4630C8F0825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2" creationId="{8C2DA4A7-3781-CCD4-4B31-6DDFC7BEC2C2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26.089" v="830" actId="207"/>
          <ac:spMkLst>
            <pc:docMk/>
            <pc:sldMk cId="486981389" sldId="259"/>
            <ac:spMk id="133" creationId="{79AE099A-6F74-BBC3-EDCC-387F152308E6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6" creationId="{422B1E3B-0BDC-F0C8-E83E-6364191B462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7" creationId="{E3FDEF90-3B82-467E-78BF-39E1B17359F9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8" creationId="{D95A8731-481E-362B-F74C-BFA781075141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39" creationId="{CD7036B5-2330-89C6-A9AB-B2260AB945CF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0" creationId="{AC59F1F3-FFD1-65F2-0A0E-48647E343FC4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1" creationId="{6B81F562-0D2A-F027-BF79-E8853BA1C33A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2" creationId="{80973068-DFC0-62A8-020E-FA75C9A9AF3B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3" creationId="{10D02BBF-CB41-E9E9-3909-7E42100E79C3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4" creationId="{2945E56C-8731-2350-7246-971A546597F5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5" creationId="{2330EFA0-D0D8-2F19-5078-70F7FB99674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6" creationId="{A0FEAED5-40C6-841D-7323-E0CB9CE4E8C8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7" creationId="{FCC983C4-669B-DD5D-2B7C-1B3C3A8D1A07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8" creationId="{08B660EF-CE06-F903-5B6E-0963527ED570}"/>
          </ac:spMkLst>
        </pc:spChg>
        <pc:sp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spMkLst>
            <pc:docMk/>
            <pc:sldMk cId="486981389" sldId="259"/>
            <ac:spMk id="149" creationId="{E1B7DFF3-8F3B-40A8-2CA5-B9BE046C1988}"/>
          </ac:spMkLst>
        </pc:spChg>
        <pc:pic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picMkLst>
            <pc:docMk/>
            <pc:sldMk cId="486981389" sldId="259"/>
            <ac:picMk id="134" creationId="{20EDF5DF-5587-62B7-2E32-B71D5AAEF205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3:49:15.992" v="828" actId="1035"/>
          <ac:picMkLst>
            <pc:docMk/>
            <pc:sldMk cId="486981389" sldId="259"/>
            <ac:picMk id="135" creationId="{AE7B61B9-44D2-28AC-B38C-53ABBDC319AD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8T08:49:29.632" v="725" actId="478"/>
          <ac:picMkLst>
            <pc:docMk/>
            <pc:sldMk cId="486981389" sldId="259"/>
            <ac:picMk id="135" creationId="{D9A50000-0F6E-1086-15EC-63C07939EC03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9T04:32:29.681" v="1362" actId="478"/>
          <ac:picMkLst>
            <pc:docMk/>
            <pc:sldMk cId="486981389" sldId="259"/>
            <ac:picMk id="150" creationId="{1B1C30E8-929E-9571-5C82-E8F7775D720E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03:19.473" v="887" actId="1076"/>
          <ac:picMkLst>
            <pc:docMk/>
            <pc:sldMk cId="486981389" sldId="259"/>
            <ac:picMk id="151" creationId="{4D08582B-B766-BEE5-60D5-21E42DA63878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51:37.774" v="1209" actId="1076"/>
          <ac:picMkLst>
            <pc:docMk/>
            <pc:sldMk cId="486981389" sldId="259"/>
            <ac:picMk id="152" creationId="{AEDAAFF8-A6A7-CF19-6028-9BAF0C54A855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9T04:36:39.932" v="1382" actId="1076"/>
          <ac:picMkLst>
            <pc:docMk/>
            <pc:sldMk cId="486981389" sldId="259"/>
            <ac:picMk id="153" creationId="{92F6AB45-ADCC-992B-67C8-41656AB3C17B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56:34.403" v="1230" actId="1076"/>
          <ac:picMkLst>
            <pc:docMk/>
            <pc:sldMk cId="486981389" sldId="259"/>
            <ac:picMk id="154" creationId="{DAC97C25-70F0-9EEE-BC26-EF8E0CE383C5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9T05:15:12.043" v="1392" actId="1076"/>
          <ac:picMkLst>
            <pc:docMk/>
            <pc:sldMk cId="486981389" sldId="259"/>
            <ac:picMk id="155" creationId="{16FDDC31-7E64-FC04-C1B6-B5937F4CC3A6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8T14:23:14.219" v="1020" actId="478"/>
          <ac:picMkLst>
            <pc:docMk/>
            <pc:sldMk cId="486981389" sldId="259"/>
            <ac:picMk id="156" creationId="{6C20F869-AA97-D6D2-E4AF-A01F092B10AC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19:34.390" v="983" actId="1076"/>
          <ac:picMkLst>
            <pc:docMk/>
            <pc:sldMk cId="486981389" sldId="259"/>
            <ac:picMk id="157" creationId="{F49E9EC9-22BE-37C6-4F46-5DFF84C3FDEF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28:32.155" v="1089" actId="1076"/>
          <ac:picMkLst>
            <pc:docMk/>
            <pc:sldMk cId="486981389" sldId="259"/>
            <ac:picMk id="158" creationId="{687AD87B-A2DC-9C3A-D4F6-BCFDB6367100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4:47:26.875" v="1130" actId="1076"/>
          <ac:picMkLst>
            <pc:docMk/>
            <pc:sldMk cId="486981389" sldId="259"/>
            <ac:picMk id="159" creationId="{B0083F66-3882-63A0-3EAC-241B54251C47}"/>
          </ac:picMkLst>
        </pc:picChg>
        <pc:picChg chg="add del mod">
          <ac:chgData name="ขัตติยะ วิริยะเกียรติพงศ์" userId="325527a2-6b01-465a-9688-65f696f2d83f" providerId="ADAL" clId="{97390ABE-0CF9-4D22-BA06-4E94CA1A0BCE}" dt="2022-07-29T05:09:37.139" v="1383" actId="478"/>
          <ac:picMkLst>
            <pc:docMk/>
            <pc:sldMk cId="486981389" sldId="259"/>
            <ac:picMk id="160" creationId="{CC011FDE-E372-7C45-7423-22B7F52AC2F8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5:13:52.974" v="1264" actId="1076"/>
          <ac:picMkLst>
            <pc:docMk/>
            <pc:sldMk cId="486981389" sldId="259"/>
            <ac:picMk id="161" creationId="{5F31FC8B-B2AF-B9BE-B718-9024F5F177D3}"/>
          </ac:picMkLst>
        </pc:picChg>
        <pc:picChg chg="add mod">
          <ac:chgData name="ขัตติยะ วิริยะเกียรติพงศ์" userId="325527a2-6b01-465a-9688-65f696f2d83f" providerId="ADAL" clId="{97390ABE-0CF9-4D22-BA06-4E94CA1A0BCE}" dt="2022-07-28T16:15:49.193" v="1349" actId="1076"/>
          <ac:picMkLst>
            <pc:docMk/>
            <pc:sldMk cId="486981389" sldId="259"/>
            <ac:picMk id="162" creationId="{1654EFFC-2889-4565-0340-1E3E0D9E2204}"/>
          </ac:picMkLst>
        </pc:picChg>
      </pc:sldChg>
      <pc:sldChg chg="delSp modSp add mod">
        <pc:chgData name="ขัตติยะ วิริยะเกียรติพงศ์" userId="325527a2-6b01-465a-9688-65f696f2d83f" providerId="ADAL" clId="{97390ABE-0CF9-4D22-BA06-4E94CA1A0BCE}" dt="2022-07-29T09:26:28.951" v="6666" actId="207"/>
        <pc:sldMkLst>
          <pc:docMk/>
          <pc:sldMk cId="1470674294" sldId="260"/>
        </pc:sldMkLst>
        <pc:spChg chg="del">
          <ac:chgData name="ขัตติยะ วิริยะเกียรติพงศ์" userId="325527a2-6b01-465a-9688-65f696f2d83f" providerId="ADAL" clId="{97390ABE-0CF9-4D22-BA06-4E94CA1A0BCE}" dt="2022-07-29T05:55:06.875" v="1620" actId="478"/>
          <ac:spMkLst>
            <pc:docMk/>
            <pc:sldMk cId="1470674294" sldId="260"/>
            <ac:spMk id="3" creationId="{2786B2C1-365A-49DC-A834-082B5EBAEC3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26:28.951" v="6666" actId="207"/>
          <ac:spMkLst>
            <pc:docMk/>
            <pc:sldMk cId="1470674294" sldId="260"/>
            <ac:spMk id="5" creationId="{CFE93CD5-57F2-4D2A-917F-C1E1B3D2A8A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5:31.830" v="1629" actId="14100"/>
          <ac:spMkLst>
            <pc:docMk/>
            <pc:sldMk cId="1470674294" sldId="260"/>
            <ac:spMk id="7" creationId="{3D759A63-53D4-4189-94C7-AA247DCAF2C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5:25.805" v="1626" actId="14100"/>
          <ac:spMkLst>
            <pc:docMk/>
            <pc:sldMk cId="1470674294" sldId="260"/>
            <ac:spMk id="8" creationId="{2223AC63-9867-4CAF-9EC1-7D40DF93BD2E}"/>
          </ac:spMkLst>
        </pc:spChg>
        <pc:spChg chg="del">
          <ac:chgData name="ขัตติยะ วิริยะเกียรติพงศ์" userId="325527a2-6b01-465a-9688-65f696f2d83f" providerId="ADAL" clId="{97390ABE-0CF9-4D22-BA06-4E94CA1A0BCE}" dt="2022-07-29T05:55:06.875" v="1620" actId="478"/>
          <ac:spMkLst>
            <pc:docMk/>
            <pc:sldMk cId="1470674294" sldId="260"/>
            <ac:spMk id="17" creationId="{EA4FB160-8F16-4063-A4F0-C6F0CF9DC279}"/>
          </ac:spMkLst>
        </pc:spChg>
        <pc:spChg chg="del">
          <ac:chgData name="ขัตติยะ วิริยะเกียรติพงศ์" userId="325527a2-6b01-465a-9688-65f696f2d83f" providerId="ADAL" clId="{97390ABE-0CF9-4D22-BA06-4E94CA1A0BCE}" dt="2022-07-29T05:55:06.875" v="1620" actId="478"/>
          <ac:spMkLst>
            <pc:docMk/>
            <pc:sldMk cId="1470674294" sldId="260"/>
            <ac:spMk id="18" creationId="{488E87DF-E877-4FD9-85AB-E0C58620C42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6:41.371" v="1760" actId="1036"/>
          <ac:spMkLst>
            <pc:docMk/>
            <pc:sldMk cId="1470674294" sldId="260"/>
            <ac:spMk id="20" creationId="{9123CC47-596B-404C-8A1D-495535BBE53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5:55:35.430" v="1630" actId="14100"/>
          <ac:spMkLst>
            <pc:docMk/>
            <pc:sldMk cId="1470674294" sldId="260"/>
            <ac:spMk id="81" creationId="{D0331836-1140-4AC4-99D5-E385788762A8}"/>
          </ac:spMkLst>
        </pc:spChg>
        <pc:grpChg chg="del">
          <ac:chgData name="ขัตติยะ วิริยะเกียรติพงศ์" userId="325527a2-6b01-465a-9688-65f696f2d83f" providerId="ADAL" clId="{97390ABE-0CF9-4D22-BA06-4E94CA1A0BCE}" dt="2022-07-29T05:55:38.842" v="1631" actId="478"/>
          <ac:grpSpMkLst>
            <pc:docMk/>
            <pc:sldMk cId="1470674294" sldId="260"/>
            <ac:grpSpMk id="31" creationId="{785AC967-B71D-46C5-9833-3936955ADAFA}"/>
          </ac:grpSpMkLst>
        </pc:grpChg>
      </pc:sldChg>
      <pc:sldChg chg="modSp add del mod">
        <pc:chgData name="ขัตติยะ วิริยะเกียรติพงศ์" userId="325527a2-6b01-465a-9688-65f696f2d83f" providerId="ADAL" clId="{97390ABE-0CF9-4D22-BA06-4E94CA1A0BCE}" dt="2022-07-29T05:58:22.537" v="1829" actId="47"/>
        <pc:sldMkLst>
          <pc:docMk/>
          <pc:sldMk cId="3095170910" sldId="261"/>
        </pc:sldMkLst>
        <pc:spChg chg="mod">
          <ac:chgData name="ขัตติยะ วิริยะเกียรติพงศ์" userId="325527a2-6b01-465a-9688-65f696f2d83f" providerId="ADAL" clId="{97390ABE-0CF9-4D22-BA06-4E94CA1A0BCE}" dt="2022-07-29T05:54:55.281" v="1617" actId="20577"/>
          <ac:spMkLst>
            <pc:docMk/>
            <pc:sldMk cId="3095170910" sldId="261"/>
            <ac:spMk id="5" creationId="{CFE93CD5-57F2-4D2A-917F-C1E1B3D2A8AE}"/>
          </ac:spMkLst>
        </pc:spChg>
      </pc:sldChg>
      <pc:sldChg chg="addSp delSp modSp add mod ord">
        <pc:chgData name="ขัตติยะ วิริยะเกียรติพงศ์" userId="325527a2-6b01-465a-9688-65f696f2d83f" providerId="ADAL" clId="{97390ABE-0CF9-4D22-BA06-4E94CA1A0BCE}" dt="2022-07-29T09:28:21.162" v="6763" actId="20577"/>
        <pc:sldMkLst>
          <pc:docMk/>
          <pc:sldMk cId="3157037587" sldId="261"/>
        </pc:sldMkLst>
        <pc:spChg chg="mod">
          <ac:chgData name="ขัตติยะ วิริยะเกียรติพงศ์" userId="325527a2-6b01-465a-9688-65f696f2d83f" providerId="ADAL" clId="{97390ABE-0CF9-4D22-BA06-4E94CA1A0BCE}" dt="2022-07-29T09:26:14.853" v="6664" actId="207"/>
          <ac:spMkLst>
            <pc:docMk/>
            <pc:sldMk cId="3157037587" sldId="261"/>
            <ac:spMk id="5" creationId="{CFE93CD5-57F2-4D2A-917F-C1E1B3D2A8A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28:21.162" v="6763" actId="20577"/>
          <ac:spMkLst>
            <pc:docMk/>
            <pc:sldMk cId="3157037587" sldId="261"/>
            <ac:spMk id="17" creationId="{EA4FB160-8F16-4063-A4F0-C6F0CF9DC27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6:39.635" v="5740" actId="20577"/>
          <ac:spMkLst>
            <pc:docMk/>
            <pc:sldMk cId="3157037587" sldId="261"/>
            <ac:spMk id="18" creationId="{488E87DF-E877-4FD9-85AB-E0C58620C42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9:03:44.979" v="6438" actId="207"/>
          <ac:spMkLst>
            <pc:docMk/>
            <pc:sldMk cId="3157037587" sldId="261"/>
            <ac:spMk id="20" creationId="{9123CC47-596B-404C-8A1D-495535BBE530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9:26.667" v="5165" actId="14100"/>
          <ac:spMkLst>
            <pc:docMk/>
            <pc:sldMk cId="3157037587" sldId="261"/>
            <ac:spMk id="29" creationId="{A5A85AE0-35FF-D654-CD3D-CBAA760B87D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8:58.495" v="5130"/>
          <ac:spMkLst>
            <pc:docMk/>
            <pc:sldMk cId="3157037587" sldId="261"/>
            <ac:spMk id="32" creationId="{CDE88CB7-1823-B4D4-1480-C0D72DC2ECC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9:07.417" v="5148" actId="20577"/>
          <ac:spMkLst>
            <pc:docMk/>
            <pc:sldMk cId="3157037587" sldId="261"/>
            <ac:spMk id="33" creationId="{8AB823F8-B906-10E9-CE0C-844A5433EC6A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9:19.984" v="5161" actId="122"/>
          <ac:spMkLst>
            <pc:docMk/>
            <pc:sldMk cId="3157037587" sldId="261"/>
            <ac:spMk id="34" creationId="{62435E2D-D0FC-0304-2FF1-14FF8B846B8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01.193" v="5577" actId="14100"/>
          <ac:spMkLst>
            <pc:docMk/>
            <pc:sldMk cId="3157037587" sldId="261"/>
            <ac:spMk id="36" creationId="{4CED88EC-A0AA-5776-74CF-4A17959FA09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13.728" v="5386" actId="14100"/>
          <ac:spMkLst>
            <pc:docMk/>
            <pc:sldMk cId="3157037587" sldId="261"/>
            <ac:spMk id="37" creationId="{41E08015-19E5-CFE0-44AD-7E57C90F525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28.632" v="5415" actId="20577"/>
          <ac:spMkLst>
            <pc:docMk/>
            <pc:sldMk cId="3157037587" sldId="261"/>
            <ac:spMk id="38" creationId="{B8CBA85A-1299-6B03-AB9F-DB50572F6BF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21.003" v="5581" actId="113"/>
          <ac:spMkLst>
            <pc:docMk/>
            <pc:sldMk cId="3157037587" sldId="261"/>
            <ac:spMk id="39" creationId="{38B4A9F4-C6C7-808C-AAE3-3DD1EAC7E55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1" creationId="{0621BC05-B36A-8C5F-1665-42C5609C5BA6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2" creationId="{412BB8B3-EAE7-6F38-589D-6108A38738E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3" creationId="{AAEAAA98-C9CE-1AB8-071A-1F64D77EFFE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1:55" v="5379"/>
          <ac:spMkLst>
            <pc:docMk/>
            <pc:sldMk cId="3157037587" sldId="261"/>
            <ac:spMk id="44" creationId="{18571BA1-DC1E-01F0-131F-530D29D08F9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6" creationId="{3FB15B09-99A6-49AB-FA50-E9488AE832E6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7" creationId="{BF5CA870-039F-6B95-8969-E06EA74CA6BF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8" creationId="{4DCCE75C-8764-CAA8-9BAF-D2FB24942D4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2:00.044" v="5381"/>
          <ac:spMkLst>
            <pc:docMk/>
            <pc:sldMk cId="3157037587" sldId="261"/>
            <ac:spMk id="49" creationId="{1103C88B-C2A6-FCEA-4019-E40EAB94AFE8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4.453" v="5582"/>
          <ac:spMkLst>
            <pc:docMk/>
            <pc:sldMk cId="3157037587" sldId="261"/>
            <ac:spMk id="51" creationId="{16913962-A2DF-67F8-5103-386D4230EBC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4.453" v="5582"/>
          <ac:spMkLst>
            <pc:docMk/>
            <pc:sldMk cId="3157037587" sldId="261"/>
            <ac:spMk id="52" creationId="{B2570709-EA24-AD34-D414-A16A90FDE10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55.073" v="5604" actId="20577"/>
          <ac:spMkLst>
            <pc:docMk/>
            <pc:sldMk cId="3157037587" sldId="261"/>
            <ac:spMk id="53" creationId="{8BDBC097-7F9C-3659-2D52-17E94FC8348E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4.453" v="5582"/>
          <ac:spMkLst>
            <pc:docMk/>
            <pc:sldMk cId="3157037587" sldId="261"/>
            <ac:spMk id="54" creationId="{1E3C1520-D48A-E518-8374-0AAA18FE06B9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9.125" v="5584"/>
          <ac:spMkLst>
            <pc:docMk/>
            <pc:sldMk cId="3157037587" sldId="261"/>
            <ac:spMk id="56" creationId="{0D695936-B4DB-78DB-27A1-B7046F5A59C1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9.125" v="5584"/>
          <ac:spMkLst>
            <pc:docMk/>
            <pc:sldMk cId="3157037587" sldId="261"/>
            <ac:spMk id="57" creationId="{CC4432E6-7977-458C-AE8E-285CA8149A5C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57.826" v="5606" actId="20577"/>
          <ac:spMkLst>
            <pc:docMk/>
            <pc:sldMk cId="3157037587" sldId="261"/>
            <ac:spMk id="58" creationId="{F7B90E3A-92CD-F109-8AE7-277E92B2214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54:39.125" v="5584"/>
          <ac:spMkLst>
            <pc:docMk/>
            <pc:sldMk cId="3157037587" sldId="261"/>
            <ac:spMk id="59" creationId="{5CB77388-CC8C-C7A5-6351-C6CFE0B5E032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4:28.261" v="4567" actId="1036"/>
          <ac:spMkLst>
            <pc:docMk/>
            <pc:sldMk cId="3157037587" sldId="261"/>
            <ac:spMk id="70" creationId="{1D3BFF1A-CBBE-412F-B143-048C9C154FC4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6:24.862" v="4811" actId="1035"/>
          <ac:spMkLst>
            <pc:docMk/>
            <pc:sldMk cId="3157037587" sldId="261"/>
            <ac:spMk id="71" creationId="{E6ECA460-B6CA-4AB4-B802-143D2F7852A3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13:50.237" v="2082" actId="20577"/>
          <ac:spMkLst>
            <pc:docMk/>
            <pc:sldMk cId="3157037587" sldId="261"/>
            <ac:spMk id="83" creationId="{AC6CCC65-6DE5-4A69-95DE-AD3943927AC7}"/>
          </ac:spMkLst>
        </pc:spChg>
        <pc:spChg chg="mod">
          <ac:chgData name="ขัตติยะ วิริยะเกียรติพงศ์" userId="325527a2-6b01-465a-9688-65f696f2d83f" providerId="ADAL" clId="{97390ABE-0CF9-4D22-BA06-4E94CA1A0BCE}" dt="2022-07-29T08:45:44.168" v="4756" actId="14100"/>
          <ac:spMkLst>
            <pc:docMk/>
            <pc:sldMk cId="3157037587" sldId="261"/>
            <ac:spMk id="123" creationId="{5A572B39-3F26-4DFB-95C5-16084034FC47}"/>
          </ac:spMkLst>
        </pc:spChg>
        <pc:grpChg chg="mod">
          <ac:chgData name="ขัตติยะ วิริยะเกียรติพงศ์" userId="325527a2-6b01-465a-9688-65f696f2d83f" providerId="ADAL" clId="{97390ABE-0CF9-4D22-BA06-4E94CA1A0BCE}" dt="2022-07-29T09:25:11.581" v="6628"/>
          <ac:grpSpMkLst>
            <pc:docMk/>
            <pc:sldMk cId="3157037587" sldId="261"/>
            <ac:grpSpMk id="4" creationId="{D681D289-EA43-42D7-BE2E-B907BBDE09F5}"/>
          </ac:grpSpMkLst>
        </pc:grpChg>
        <pc:grpChg chg="mod">
          <ac:chgData name="ขัตติยะ วิริยะเกียรติพงศ์" userId="325527a2-6b01-465a-9688-65f696f2d83f" providerId="ADAL" clId="{97390ABE-0CF9-4D22-BA06-4E94CA1A0BCE}" dt="2022-07-29T08:46:15.084" v="4805" actId="1035"/>
          <ac:grpSpMkLst>
            <pc:docMk/>
            <pc:sldMk cId="3157037587" sldId="261"/>
            <ac:grpSpMk id="19" creationId="{0E0FBD60-4E91-4549-907A-E6B771223595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8:51:49.200" v="5376" actId="1036"/>
          <ac:grpSpMkLst>
            <pc:docMk/>
            <pc:sldMk cId="3157037587" sldId="261"/>
            <ac:grpSpMk id="27" creationId="{D21A5432-11B9-AACB-0FF2-1AECB726DC67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9:02:52.775" v="6430" actId="1035"/>
          <ac:grpSpMkLst>
            <pc:docMk/>
            <pc:sldMk cId="3157037587" sldId="261"/>
            <ac:grpSpMk id="35" creationId="{B983D214-6EAD-5359-7860-44D450EA8013}"/>
          </ac:grpSpMkLst>
        </pc:grpChg>
        <pc:grpChg chg="add del mod">
          <ac:chgData name="ขัตติยะ วิริยะเกียรติพงศ์" userId="325527a2-6b01-465a-9688-65f696f2d83f" providerId="ADAL" clId="{97390ABE-0CF9-4D22-BA06-4E94CA1A0BCE}" dt="2022-07-29T08:52:06.531" v="5382" actId="478"/>
          <ac:grpSpMkLst>
            <pc:docMk/>
            <pc:sldMk cId="3157037587" sldId="261"/>
            <ac:grpSpMk id="40" creationId="{EE6B923A-ED98-AC7D-A192-91612F1671B3}"/>
          </ac:grpSpMkLst>
        </pc:grpChg>
        <pc:grpChg chg="add del mod">
          <ac:chgData name="ขัตติยะ วิริยะเกียรติพงศ์" userId="325527a2-6b01-465a-9688-65f696f2d83f" providerId="ADAL" clId="{97390ABE-0CF9-4D22-BA06-4E94CA1A0BCE}" dt="2022-07-29T08:52:06.531" v="5382" actId="478"/>
          <ac:grpSpMkLst>
            <pc:docMk/>
            <pc:sldMk cId="3157037587" sldId="261"/>
            <ac:grpSpMk id="45" creationId="{E03C7501-DFD7-4FFD-AF6A-E61EFAF400CE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9:02:52.775" v="6430" actId="1035"/>
          <ac:grpSpMkLst>
            <pc:docMk/>
            <pc:sldMk cId="3157037587" sldId="261"/>
            <ac:grpSpMk id="50" creationId="{7509C284-A858-CBC2-0A55-5F1E1F8D223F}"/>
          </ac:grpSpMkLst>
        </pc:grpChg>
        <pc:grpChg chg="add mod">
          <ac:chgData name="ขัตติยะ วิริยะเกียรติพงศ์" userId="325527a2-6b01-465a-9688-65f696f2d83f" providerId="ADAL" clId="{97390ABE-0CF9-4D22-BA06-4E94CA1A0BCE}" dt="2022-07-29T09:02:52.775" v="6430" actId="1035"/>
          <ac:grpSpMkLst>
            <pc:docMk/>
            <pc:sldMk cId="3157037587" sldId="261"/>
            <ac:grpSpMk id="55" creationId="{1705ECE8-E968-0AF1-858C-BF4078885E94}"/>
          </ac:grpSpMkLst>
        </pc:grpChg>
      </pc:sldChg>
      <pc:sldChg chg="add del">
        <pc:chgData name="ขัตติยะ วิริยะเกียรติพงศ์" userId="325527a2-6b01-465a-9688-65f696f2d83f" providerId="ADAL" clId="{97390ABE-0CF9-4D22-BA06-4E94CA1A0BCE}" dt="2022-07-29T09:13:40.653" v="6440" actId="2890"/>
        <pc:sldMkLst>
          <pc:docMk/>
          <pc:sldMk cId="1615483729" sldId="262"/>
        </pc:sldMkLst>
      </pc:sldChg>
      <pc:sldChg chg="new del">
        <pc:chgData name="ขัตติยะ วิริยะเกียรติพงศ์" userId="325527a2-6b01-465a-9688-65f696f2d83f" providerId="ADAL" clId="{97390ABE-0CF9-4D22-BA06-4E94CA1A0BCE}" dt="2022-07-29T08:13:11.725" v="1987" actId="680"/>
        <pc:sldMkLst>
          <pc:docMk/>
          <pc:sldMk cId="3474769665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7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0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2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6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6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9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8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A60D-ABB9-4C45-95F0-6AA27A7717E5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E55F-F7F1-4C71-8F4F-E4B957BB9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54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B59C2BD-56B7-4976-9945-917ECC2F22A0}"/>
              </a:ext>
            </a:extLst>
          </p:cNvPr>
          <p:cNvSpPr txBox="1"/>
          <p:nvPr/>
        </p:nvSpPr>
        <p:spPr>
          <a:xfrm>
            <a:off x="19825" y="1561812"/>
            <a:ext cx="6858000" cy="1010092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814348"/>
              </a:avLst>
            </a:prstTxWarp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SHEET SAROUP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8F007C-1326-4339-8280-EB85F38C5E48}"/>
              </a:ext>
            </a:extLst>
          </p:cNvPr>
          <p:cNvSpPr txBox="1"/>
          <p:nvPr/>
        </p:nvSpPr>
        <p:spPr>
          <a:xfrm>
            <a:off x="27315" y="1493572"/>
            <a:ext cx="6858000" cy="1010092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814348"/>
              </a:avLst>
            </a:prstTxWarp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tr" panose="00000500000000000000" pitchFamily="2" charset="-34"/>
                <a:cs typeface="Mitr" panose="00000500000000000000" pitchFamily="2" charset="-34"/>
              </a:rPr>
              <a:t>SHEET SAROUP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323B2-7CFD-4C48-9DCB-8D3A0A98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747" y="1902841"/>
            <a:ext cx="1729137" cy="773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EE08C6-19BD-4F46-814C-98BCEF0A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6746" y="5755523"/>
            <a:ext cx="1729137" cy="7732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38658D-6AF7-4AD4-A1A7-304CDF77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6745" y="3829181"/>
            <a:ext cx="1729137" cy="7732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79C61-12E4-43DD-8321-4F54FBFA0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46747" y="7678990"/>
            <a:ext cx="1729137" cy="773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BE60DE-6157-49CC-940A-861596D8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6746" y="4791906"/>
            <a:ext cx="1729137" cy="76924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18E0BC6-A535-47B6-A8B4-BA99C2CFD59B}"/>
              </a:ext>
            </a:extLst>
          </p:cNvPr>
          <p:cNvSpPr>
            <a:spLocks/>
          </p:cNvSpPr>
          <p:nvPr/>
        </p:nvSpPr>
        <p:spPr>
          <a:xfrm>
            <a:off x="1600200" y="2593797"/>
            <a:ext cx="3657600" cy="36576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C2821CB8-8558-4734-BE67-ED2B47CFBCA4}"/>
              </a:ext>
            </a:extLst>
          </p:cNvPr>
          <p:cNvSpPr/>
          <p:nvPr/>
        </p:nvSpPr>
        <p:spPr>
          <a:xfrm>
            <a:off x="1234440" y="2228037"/>
            <a:ext cx="4389120" cy="4389120"/>
          </a:xfrm>
          <a:prstGeom prst="donut">
            <a:avLst>
              <a:gd name="adj" fmla="val 2599"/>
            </a:avLst>
          </a:prstGeom>
          <a:solidFill>
            <a:schemeClr val="accent2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79BD2-E131-440A-95D0-71F9616ECC55}"/>
              </a:ext>
            </a:extLst>
          </p:cNvPr>
          <p:cNvSpPr txBox="1"/>
          <p:nvPr/>
        </p:nvSpPr>
        <p:spPr>
          <a:xfrm>
            <a:off x="-10300" y="6911434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accent5"/>
                </a:solidFill>
                <a:effectLst/>
                <a:latin typeface="Mitr" panose="00000500000000000000" pitchFamily="2" charset="-34"/>
                <a:cs typeface="Mitr" panose="00000500000000000000" pitchFamily="2" charset="-34"/>
              </a:rPr>
              <a:t>BY STUDYWKKATTMOS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6BB9AB-0CDD-467D-9517-536AC875BB26}"/>
              </a:ext>
            </a:extLst>
          </p:cNvPr>
          <p:cNvSpPr txBox="1"/>
          <p:nvPr/>
        </p:nvSpPr>
        <p:spPr>
          <a:xfrm>
            <a:off x="5414785" y="2656012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600" dirty="0">
                <a:solidFill>
                  <a:schemeClr val="accent3"/>
                </a:solidFill>
                <a:effectLst/>
                <a:latin typeface="Mitr" panose="00000500000000000000" pitchFamily="2" charset="-34"/>
                <a:cs typeface="Mitr" panose="00000500000000000000" pitchFamily="2" charset="-34"/>
              </a:rPr>
              <a:t>MKII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70BDA2B-0EA0-4F21-B7FB-096887538CAE}"/>
              </a:ext>
            </a:extLst>
          </p:cNvPr>
          <p:cNvSpPr/>
          <p:nvPr/>
        </p:nvSpPr>
        <p:spPr>
          <a:xfrm>
            <a:off x="616388" y="7755824"/>
            <a:ext cx="5625224" cy="1392811"/>
          </a:xfrm>
          <a:prstGeom prst="roundRect">
            <a:avLst>
              <a:gd name="adj" fmla="val 10014"/>
            </a:avLst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4BFD9F-EC66-4B78-8769-70400A71FB3E}"/>
              </a:ext>
            </a:extLst>
          </p:cNvPr>
          <p:cNvSpPr/>
          <p:nvPr/>
        </p:nvSpPr>
        <p:spPr>
          <a:xfrm>
            <a:off x="766356" y="7883336"/>
            <a:ext cx="2787191" cy="1137786"/>
          </a:xfrm>
          <a:prstGeom prst="roundRect">
            <a:avLst>
              <a:gd name="adj" fmla="val 1106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0635AB-44AF-464B-A8DA-C7B52172D10E}"/>
              </a:ext>
            </a:extLst>
          </p:cNvPr>
          <p:cNvSpPr txBox="1"/>
          <p:nvPr/>
        </p:nvSpPr>
        <p:spPr>
          <a:xfrm>
            <a:off x="766356" y="8513045"/>
            <a:ext cx="2787191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6">
                    <a:alpha val="4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ลมฟ้าอากาศ ภูมิอากาศ</a:t>
            </a:r>
            <a:endParaRPr lang="en-US" sz="1364" dirty="0">
              <a:solidFill>
                <a:schemeClr val="accent6">
                  <a:alpha val="40000"/>
                </a:schemeClr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FEDC4-C21E-A864-0228-6B31F241BC71}"/>
              </a:ext>
            </a:extLst>
          </p:cNvPr>
          <p:cNvSpPr txBox="1"/>
          <p:nvPr/>
        </p:nvSpPr>
        <p:spPr>
          <a:xfrm>
            <a:off x="3572597" y="7848761"/>
            <a:ext cx="1313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solidFill>
                  <a:schemeClr val="accent2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จำนวนหน้า</a:t>
            </a:r>
            <a:endParaRPr lang="en-US" sz="1200" dirty="0">
              <a:solidFill>
                <a:schemeClr val="accent2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F5DD7-4197-842D-4E44-B5929A747E67}"/>
              </a:ext>
            </a:extLst>
          </p:cNvPr>
          <p:cNvSpPr txBox="1"/>
          <p:nvPr/>
        </p:nvSpPr>
        <p:spPr>
          <a:xfrm>
            <a:off x="4731007" y="7848308"/>
            <a:ext cx="1342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solidFill>
                  <a:schemeClr val="accent2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ระดับความยาก</a:t>
            </a:r>
            <a:endParaRPr lang="en-US" sz="1200" dirty="0">
              <a:solidFill>
                <a:schemeClr val="accent2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89CAA-AB66-8878-38E8-93490162AB2B}"/>
              </a:ext>
            </a:extLst>
          </p:cNvPr>
          <p:cNvSpPr txBox="1"/>
          <p:nvPr/>
        </p:nvSpPr>
        <p:spPr>
          <a:xfrm>
            <a:off x="3771567" y="8417201"/>
            <a:ext cx="2301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solidFill>
                  <a:schemeClr val="accent2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เวลาอ่านและจำ (โดยประมาณ)</a:t>
            </a:r>
            <a:endParaRPr lang="en-US" sz="1200" dirty="0">
              <a:solidFill>
                <a:schemeClr val="accent2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8127C-6B83-F05A-B939-BAEA74F454C8}"/>
              </a:ext>
            </a:extLst>
          </p:cNvPr>
          <p:cNvSpPr txBox="1"/>
          <p:nvPr/>
        </p:nvSpPr>
        <p:spPr>
          <a:xfrm>
            <a:off x="3570197" y="8036931"/>
            <a:ext cx="132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AF7-03A4-72B3-E14A-98FAD22D35D5}"/>
              </a:ext>
            </a:extLst>
          </p:cNvPr>
          <p:cNvSpPr txBox="1"/>
          <p:nvPr/>
        </p:nvSpPr>
        <p:spPr>
          <a:xfrm>
            <a:off x="3771568" y="8622041"/>
            <a:ext cx="2299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1</a:t>
            </a:r>
            <a:r>
              <a:rPr lang="en-US" sz="2800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:30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E509D1-15E6-AB04-D967-B0388CF3C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4759093" y="8181118"/>
            <a:ext cx="391483" cy="152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F2A4A-A1D9-0055-74F0-3C277BD18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4977114" y="8181118"/>
            <a:ext cx="391483" cy="152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D00285-0BD6-BB89-00BB-97ABB0864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5195135" y="8181118"/>
            <a:ext cx="391483" cy="152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BDEA1-4012-08A9-C1FB-9010519DFC9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5413156" y="8181118"/>
            <a:ext cx="391483" cy="152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DE7BA4-2BD2-6288-CB5B-9956C2C6951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71" b="94286" l="5000" r="96389">
                        <a14:foregroundMark x1="5000" y1="31429" x2="5000" y2="31429"/>
                        <a14:foregroundMark x1="57222" y1="94286" x2="57222" y2="94286"/>
                        <a14:foregroundMark x1="96389" y1="27857" x2="96389" y2="27857"/>
                        <a14:foregroundMark x1="76667" y1="8571" x2="76667" y2="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786538">
            <a:off x="5631177" y="8181118"/>
            <a:ext cx="391483" cy="15224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1FA2B4-59CA-CDAE-5369-553E4C1DBFF2}"/>
              </a:ext>
            </a:extLst>
          </p:cNvPr>
          <p:cNvSpPr/>
          <p:nvPr/>
        </p:nvSpPr>
        <p:spPr>
          <a:xfrm>
            <a:off x="947261" y="8100278"/>
            <a:ext cx="612058" cy="45987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FA2F79-CAA4-45B1-B288-C2834BAD9F60}"/>
              </a:ext>
            </a:extLst>
          </p:cNvPr>
          <p:cNvSpPr txBox="1"/>
          <p:nvPr/>
        </p:nvSpPr>
        <p:spPr>
          <a:xfrm>
            <a:off x="766356" y="8100278"/>
            <a:ext cx="2787191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14" dirty="0">
                <a:solidFill>
                  <a:schemeClr val="accent3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M.1  </a:t>
            </a:r>
            <a:r>
              <a:rPr lang="th-TH" sz="2614" dirty="0">
                <a:solidFill>
                  <a:schemeClr val="accent6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วิทย์พื้นฐาน</a:t>
            </a:r>
            <a:endParaRPr lang="en-US" sz="2614" dirty="0">
              <a:solidFill>
                <a:schemeClr val="accent6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719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1218498"/>
            <a:ext cx="4440077" cy="8372868"/>
          </a:xfrm>
          <a:prstGeom prst="roundRect">
            <a:avLst>
              <a:gd name="adj" fmla="val 4921"/>
            </a:avLst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1228714"/>
            <a:ext cx="4432096" cy="8362651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1218498"/>
            <a:ext cx="1677723" cy="8372868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86B2C1-365A-49DC-A834-082B5EBAEC3F}"/>
              </a:ext>
            </a:extLst>
          </p:cNvPr>
          <p:cNvSpPr/>
          <p:nvPr/>
        </p:nvSpPr>
        <p:spPr>
          <a:xfrm>
            <a:off x="0" y="-108641"/>
            <a:ext cx="6858000" cy="97551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FB160-8F16-4063-A4F0-C6F0CF9DC279}"/>
              </a:ext>
            </a:extLst>
          </p:cNvPr>
          <p:cNvSpPr txBox="1"/>
          <p:nvPr/>
        </p:nvSpPr>
        <p:spPr>
          <a:xfrm>
            <a:off x="0" y="100918"/>
            <a:ext cx="6858000" cy="49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614" dirty="0">
                <a:solidFill>
                  <a:schemeClr val="accent5">
                    <a:lumMod val="40000"/>
                    <a:lumOff val="60000"/>
                  </a:schemeClr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วิทย์พื้นฐาน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87DF-E877-4FD9-85AB-E0C58620C42F}"/>
              </a:ext>
            </a:extLst>
          </p:cNvPr>
          <p:cNvSpPr txBox="1"/>
          <p:nvPr/>
        </p:nvSpPr>
        <p:spPr>
          <a:xfrm>
            <a:off x="0" y="513685"/>
            <a:ext cx="6858000" cy="302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64" dirty="0"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ลมฟ้าอากาศ ภูมิอากาศ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23CC47-596B-404C-8A1D-495535BBE530}"/>
                  </a:ext>
                </a:extLst>
              </p:cNvPr>
              <p:cNvSpPr txBox="1"/>
              <p:nvPr/>
            </p:nvSpPr>
            <p:spPr>
              <a:xfrm>
                <a:off x="321529" y="1560491"/>
                <a:ext cx="4260626" cy="9063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th-TH" sz="900" b="1" dirty="0">
                    <a:solidFill>
                      <a:schemeClr val="accent1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ในแต่ละที่ของโลก จะได้รับปริมาณรังสีจากดวงอาทิตย์ที่ต่างกัน ขึ้นกับปัจจัยต่อไปนี้</a:t>
                </a:r>
                <a:r>
                  <a:rPr lang="en-US" sz="900" b="1" dirty="0">
                    <a:solidFill>
                      <a:schemeClr val="accent1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: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สัณฐานของโลก</a:t>
                </a:r>
                <a:endParaRPr lang="en-US" sz="900" b="1" dirty="0">
                  <a:solidFill>
                    <a:schemeClr val="accent2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การที่โลกมีลักษณะเป็นทรงกลม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ทำให้รังสีตกกระทบด้วยความเข้มที่ต่างกันโดยบริเวณ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Equator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(รังสีตกตั้งฉาก) จะมีปริมาณรังสีที่เข้มกว่าแถว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Polar Region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(ที่รังสีตกในแนวเฉียงๆ)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การที่แกนโลกเอียง 23.5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องศากับแนวการโคจรฯ ทำให้ตำแหน่งที่ตั้งฉากนั้นเปลี่ยนตามตำแหน่งที่โคจร ตามรูปด้านขวาเลย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เมฆและละอองน้ำ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ละอองลอย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: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อนุภาคของแข็ง/เหลวที่อยู่ในอากาศ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Ex: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ฝุ่น เขม่า ควัน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ถ้าละอองลอยในอากาศมีมาก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รังสีจะถูกดูดกลืน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สะท้อน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i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กระเจิง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ได้มาก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แต่ถ้าเป็นช่วงหลังฝนตก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ละอองลอยถูกชะล้าง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เมฆหายไป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ปริมาณรังสีเลยเพิ่มขึ้น และถูกรบกวนน้อยลง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ลักษณะของพื้นผิวโลก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อัตราส่วนรังสีสะท้อน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(</a:t>
                </a:r>
                <a:r>
                  <a:rPr lang="en-US" sz="900" i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albedo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)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Mitr" panose="00000500000000000000" pitchFamily="2" charset="-34"/>
                      </a:rPr>
                      <m:t>=</m:t>
                    </m:r>
                  </m:oMath>
                </a14:m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h-TH" sz="9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cs typeface="Sarabun" panose="00000500000000000000" pitchFamily="2" charset="-34"/>
                          </a:rPr>
                        </m:ctrlPr>
                      </m:fPr>
                      <m:num>
                        <m:r>
                          <a:rPr lang="th-TH" sz="9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cs typeface="Sarabun" panose="00000500000000000000" pitchFamily="2" charset="-34"/>
                          </a:rPr>
                          <m:t>ปริมาณรังสีสะท้อน</m:t>
                        </m:r>
                      </m:num>
                      <m:den>
                        <m:r>
                          <a:rPr lang="th-TH" sz="9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cs typeface="Sarabun" panose="00000500000000000000" pitchFamily="2" charset="-34"/>
                          </a:rPr>
                          <m:t>ปริมาณรังสีตกกระทบทั้งหมด</m:t>
                        </m:r>
                      </m:den>
                    </m:f>
                  </m:oMath>
                </a14:m>
                <a:endParaRPr lang="th-TH" sz="900" b="0" dirty="0">
                  <a:solidFill>
                    <a:schemeClr val="accent3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endParaRPr lang="th-TH" sz="900" dirty="0">
                  <a:solidFill>
                    <a:schemeClr val="accent3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ยิ่งอัตรา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albedo </a:t>
                </a: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มาก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สะท้อนรังสีมาก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ไม่ดูดกลืนรังสี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Temp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ต่ำ</a:t>
                </a:r>
              </a:p>
              <a:p>
                <a:pPr lvl="1">
                  <a:lnSpc>
                    <a:spcPct val="120000"/>
                  </a:lnSpc>
                  <a:buSzPct val="100000"/>
                </a:pP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	(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Trick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การจำ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: albedo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สูง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=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หนาว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, albedo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ต่ำ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=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ร้อน)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 typeface="Mitr" panose="00000500000000000000" pitchFamily="2" charset="-34"/>
                  <a:buChar char="−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ปัจจัยที่ทำให้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albedo </a:t>
                </a: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สูง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: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สีพื้นผิว (ขาวๆ)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สิ่งปกคลุม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(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น้อยๆ)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ความเรียบของพื้นผิว 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th-TH" sz="900" b="1" dirty="0">
                    <a:solidFill>
                      <a:schemeClr val="accent1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การหมุนเวียนของอากาศ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ความกดอากาศที่มีผลต่อการหมุนเวียนของอากาศ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ความกดอากาศ</a:t>
                </a:r>
                <a:r>
                  <a:rPr lang="th-TH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สูง</a:t>
                </a: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(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H)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กดอากาศ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ให้จมตัวลง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Temp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ต่ำ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แห้งแล้ง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ความกดอากาศ</a:t>
                </a:r>
                <a:r>
                  <a:rPr lang="th-TH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ต่ำ</a:t>
                </a: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(L)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ให้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อากาศลอยตัว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สูง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-&gt; Temp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สูง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ชื้น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ลมมรสุม (</a:t>
                </a:r>
                <a:r>
                  <a:rPr lang="en-US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Monsoon)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มรสุม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NE :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ฤดูหนาว จีนอากาศเย็น อินเดียอากาศร้อน ฝนตกหนักแค่ภาคใต้</a:t>
                </a:r>
              </a:p>
              <a:p>
                <a:pPr marL="628650" lvl="1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มรสุม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SW :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ฤดูฝน จีนอากาศร้อน อินเดียอากาศเย็น ฝนตกหนักทุกภาค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แบบจำลองการหมุนเวียนของอากาศของ </a:t>
                </a:r>
                <a:r>
                  <a:rPr lang="en-US" sz="900" b="1" i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George Hadley </a:t>
                </a:r>
                <a:r>
                  <a:rPr lang="en-US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(Single Cell)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เขาอธิบายว่า อากาศที่บริเวณ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Equator (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ซึ่งร้อน) จะยกตัวสูงขึ้น </a:t>
                </a:r>
                <a:b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</a:b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ทำให้อากาศจาก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Polar Regions (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ซึ่งเย็นกว่า) เข้ามาแทนที่ ตามภาพ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แบบจำลองนี้สามารถอธิบายได้แค่บริเวณ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Equator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และ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Polar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และคิด</a:t>
                </a:r>
                <a:b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</a:b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ในปัจจัยที่โลกไม่หมุนรอบตัวเอง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+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ปกคลุมด้วยพื้นน้ำทั้งหมดเท่านั้น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แบบจำลองการหมุนเวียนอากาศของ </a:t>
                </a:r>
                <a:r>
                  <a:rPr lang="en-US" sz="900" b="1" i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Gustave-Gaspard</a:t>
                </a:r>
                <a:r>
                  <a:rPr lang="en-US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(Coriolis Force)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เมื่อเอาการหมุนของโลกมาคิดด้วย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ทำให้เกิดแรง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Coriolis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ซึ่งทำให้อากาศเคลื่อนที่เบนจากเดิม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ลมที่พัดจาก </a:t>
                </a:r>
                <a:r>
                  <a:rPr lang="en-US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Polar </a:t>
                </a:r>
                <a:r>
                  <a:rPr lang="th-TH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เข้าสู่ </a:t>
                </a:r>
                <a:r>
                  <a:rPr lang="en-US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Equator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จะเบี่ยงเบนตาม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ทิศตรงข้าม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กับการหมุนของโลก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ลมที่พัดจาก </a:t>
                </a:r>
                <a:r>
                  <a:rPr lang="en-US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Equator </a:t>
                </a:r>
                <a:r>
                  <a:rPr lang="th-TH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เข้าสู่ </a:t>
                </a:r>
                <a:r>
                  <a:rPr lang="en-US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Polar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จะเบี่ยงเบนตาม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ทิศเดียวกับ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การหมุนของโลก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ผู้สังเกตบนซีกโลก</a:t>
                </a:r>
                <a:r>
                  <a:rPr lang="th-TH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เหนือ</a:t>
                </a: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ลมจะเบี่ยงเบนไปทาง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ขวา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มือของผู้สังเกต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ผู้สังเกตบนซีกโลก</a:t>
                </a:r>
                <a:r>
                  <a:rPr lang="th-TH" sz="900" b="1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ใต้</a:t>
                </a: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ลมจะเบี่ยงเบนไปทาง</a:t>
                </a:r>
                <a:r>
                  <a:rPr lang="th-TH" sz="900" u="sng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ซ้าย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มือของผู้สังเกต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r>
                  <a:rPr lang="th-TH" sz="900" b="1" dirty="0">
                    <a:solidFill>
                      <a:schemeClr val="accent2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แผนภาพการหมุนเวียนของอากาศ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แถบขั้วโลก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: </a:t>
                </a:r>
                <a:r>
                  <a:rPr lang="en-US" sz="900" i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Polar Cell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แถวละติจูดกลาง (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60-30) : </a:t>
                </a:r>
                <a:r>
                  <a:rPr lang="en-US" sz="900" i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Ferrell Cell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r>
                  <a:rPr lang="th-TH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แถว </a:t>
                </a:r>
                <a:r>
                  <a:rPr lang="en-US" sz="900" b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Equator : </a:t>
                </a:r>
                <a:r>
                  <a:rPr lang="en-US" sz="900" i="1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Hadley Cell</a:t>
                </a: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endParaRPr lang="en-US" sz="900" dirty="0">
                  <a:solidFill>
                    <a:schemeClr val="accent3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>
                  <a:lnSpc>
                    <a:spcPct val="120000"/>
                  </a:lnSpc>
                  <a:buSzPct val="100000"/>
                </a:pP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ข้อสังเกต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: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อากาศมุ่งหน้าจาก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H </a:t>
                </a:r>
                <a:r>
                  <a:rPr lang="th-TH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ไปที่ </a:t>
                </a:r>
                <a:r>
                  <a:rPr lang="en-US" sz="900" dirty="0">
                    <a:solidFill>
                      <a:schemeClr val="accent3"/>
                    </a:solidFill>
                    <a:latin typeface="Sarabun" panose="00000500000000000000" pitchFamily="2" charset="-34"/>
                    <a:cs typeface="Sarabun" panose="00000500000000000000" pitchFamily="2" charset="-34"/>
                  </a:rPr>
                  <a:t>L</a:t>
                </a:r>
                <a:endParaRPr lang="th-TH" sz="900" dirty="0">
                  <a:solidFill>
                    <a:schemeClr val="accent3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endParaRPr lang="th-TH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endParaRPr lang="th-TH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Tx/>
                  <a:buChar char="-"/>
                </a:pPr>
                <a:endParaRPr lang="th-TH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endParaRPr lang="th-TH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endParaRPr lang="th-TH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endParaRPr lang="th-TH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  <a:p>
                <a:pPr marL="171450" indent="-171450">
                  <a:lnSpc>
                    <a:spcPct val="120000"/>
                  </a:lnSpc>
                  <a:buSzPct val="100000"/>
                  <a:buFont typeface="Courier New" panose="02070309020205020404" pitchFamily="49" charset="0"/>
                  <a:buChar char="o"/>
                </a:pPr>
                <a:endParaRPr lang="en-US" sz="900" dirty="0">
                  <a:solidFill>
                    <a:schemeClr val="accent1"/>
                  </a:solidFill>
                  <a:latin typeface="Sarabun" panose="00000500000000000000" pitchFamily="2" charset="-34"/>
                  <a:cs typeface="Sarabun" panose="00000500000000000000" pitchFamily="2" charset="-34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23CC47-596B-404C-8A1D-495535BBE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29" y="1560491"/>
                <a:ext cx="4260626" cy="90633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68551" y="3043446"/>
            <a:ext cx="1441967" cy="1062341"/>
            <a:chOff x="5053377" y="1328116"/>
            <a:chExt cx="1441967" cy="1062341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6"/>
              <a:ext cx="1441966" cy="1036742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การกระเจิง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05627"/>
              <a:ext cx="144196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การที่แสงวิ่งไปชนกับอนุภาคในอากาศ แล้วทำให้ทิศทางของแสงเปลี่ยนไป (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Ex: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ง่ายๆ เลยคือสีท้องฟ้าที่ต่างกันในแต่ละวัน)</a:t>
              </a: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5AC967-B71D-46C5-9833-3936955ADAFA}"/>
              </a:ext>
            </a:extLst>
          </p:cNvPr>
          <p:cNvGrpSpPr/>
          <p:nvPr/>
        </p:nvGrpSpPr>
        <p:grpSpPr>
          <a:xfrm>
            <a:off x="404917" y="1334422"/>
            <a:ext cx="4083872" cy="215008"/>
            <a:chOff x="404917" y="1397922"/>
            <a:chExt cx="4083872" cy="215008"/>
          </a:xfrm>
        </p:grpSpPr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AC6CCC65-6DE5-4A69-95DE-AD3943927AC7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ลมฟ้าอากาศ และภูมิอากาศ</a:t>
              </a:r>
              <a:endParaRPr lang="en-US" sz="1200" dirty="0">
                <a:solidFill>
                  <a:schemeClr val="accent6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4CD4C2-FB32-4E08-ACCC-DFA7C4B80725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1</a:t>
              </a: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AB0D3C9-2BBE-4F36-9826-5ECDD54B3051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5E01237-2A1C-FE48-EE1F-84CDDF37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69" y="1763147"/>
            <a:ext cx="1623533" cy="10367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DA6171-B5E9-57A4-F7D2-61F8E080A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376" y="4449249"/>
            <a:ext cx="1414721" cy="10367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215630-227F-9633-20C5-4E1635AB4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626" y="5628643"/>
            <a:ext cx="1705640" cy="977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A8119D-A722-C68A-08EE-5A1F6AD80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2632" y="6594510"/>
            <a:ext cx="753493" cy="663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685C6E-C0BA-E4B7-91EE-7348F6B5D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873" y="8437808"/>
            <a:ext cx="1317334" cy="11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759A63-53D4-4189-94C7-AA247DCAF2C9}"/>
              </a:ext>
            </a:extLst>
          </p:cNvPr>
          <p:cNvSpPr/>
          <p:nvPr/>
        </p:nvSpPr>
        <p:spPr>
          <a:xfrm>
            <a:off x="248717" y="241300"/>
            <a:ext cx="4440077" cy="9350066"/>
          </a:xfrm>
          <a:prstGeom prst="roundRect">
            <a:avLst>
              <a:gd name="adj" fmla="val 4921"/>
            </a:avLst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139700" algn="c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331836-1140-4AC4-99D5-E385788762A8}"/>
              </a:ext>
            </a:extLst>
          </p:cNvPr>
          <p:cNvSpPr/>
          <p:nvPr/>
        </p:nvSpPr>
        <p:spPr>
          <a:xfrm>
            <a:off x="256698" y="241300"/>
            <a:ext cx="4432096" cy="9350066"/>
          </a:xfrm>
          <a:prstGeom prst="roundRect">
            <a:avLst>
              <a:gd name="adj" fmla="val 4023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3AC63-9867-4CAF-9EC1-7D40DF93BD2E}"/>
              </a:ext>
            </a:extLst>
          </p:cNvPr>
          <p:cNvSpPr/>
          <p:nvPr/>
        </p:nvSpPr>
        <p:spPr>
          <a:xfrm>
            <a:off x="4940585" y="241300"/>
            <a:ext cx="1677723" cy="9350066"/>
          </a:xfrm>
          <a:prstGeom prst="roundRect">
            <a:avLst>
              <a:gd name="adj" fmla="val 13770"/>
            </a:avLst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448360-6FDD-4903-8F78-A7EF8AB6BB89}"/>
              </a:ext>
            </a:extLst>
          </p:cNvPr>
          <p:cNvSpPr/>
          <p:nvPr/>
        </p:nvSpPr>
        <p:spPr>
          <a:xfrm>
            <a:off x="5053376" y="8738875"/>
            <a:ext cx="2075585" cy="731809"/>
          </a:xfrm>
          <a:prstGeom prst="roundRect">
            <a:avLst>
              <a:gd name="adj" fmla="val 25013"/>
            </a:avLst>
          </a:prstGeom>
          <a:solidFill>
            <a:schemeClr val="accent1"/>
          </a:solidFill>
          <a:ln w="190500">
            <a:noFill/>
          </a:ln>
          <a:effectLst>
            <a:outerShdw blurRad="127000" sx="101000" sy="101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3CD5-57F2-4D2A-917F-C1E1B3D2A8AE}"/>
              </a:ext>
            </a:extLst>
          </p:cNvPr>
          <p:cNvSpPr txBox="1"/>
          <p:nvPr/>
        </p:nvSpPr>
        <p:spPr>
          <a:xfrm>
            <a:off x="5078501" y="8954963"/>
            <a:ext cx="82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itr" panose="00000500000000000000" pitchFamily="2" charset="-34"/>
                <a:cs typeface="Mitr" panose="00000500000000000000" pitchFamily="2" charset="-34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E7937-2225-4A89-8B56-95A72934EA0C}"/>
              </a:ext>
            </a:extLst>
          </p:cNvPr>
          <p:cNvSpPr txBox="1"/>
          <p:nvPr/>
        </p:nvSpPr>
        <p:spPr>
          <a:xfrm>
            <a:off x="5078502" y="8783364"/>
            <a:ext cx="829837" cy="24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3" dirty="0">
                <a:solidFill>
                  <a:srgbClr val="FFFEFF">
                    <a:alpha val="40000"/>
                  </a:srgbClr>
                </a:solidFill>
                <a:latin typeface="Mitr" panose="00000500000000000000" pitchFamily="2" charset="-34"/>
                <a:cs typeface="Mitr" panose="00000500000000000000" pitchFamily="2" charset="-34"/>
              </a:rPr>
              <a:t>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3CC47-596B-404C-8A1D-495535BBE530}"/>
              </a:ext>
            </a:extLst>
          </p:cNvPr>
          <p:cNvSpPr txBox="1"/>
          <p:nvPr/>
        </p:nvSpPr>
        <p:spPr>
          <a:xfrm>
            <a:off x="321529" y="265091"/>
            <a:ext cx="4260626" cy="102235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กระแสน้ำในโลก</a:t>
            </a:r>
          </a:p>
          <a:p>
            <a:pPr>
              <a:lnSpc>
                <a:spcPct val="120000"/>
              </a:lnSpc>
              <a:buSzPct val="100000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ปรากฎการณ์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El Nino </a:t>
            </a: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และ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La Nina</a:t>
            </a: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ในมหาสมุทรแปซิฟิก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เอลน</a:t>
            </a: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ิโญ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(</a:t>
            </a:r>
            <a:r>
              <a:rPr lang="en-US" sz="900" b="1" i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El Nino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)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เกิดจาก</a:t>
            </a:r>
            <a:r>
              <a:rPr lang="th-TH" sz="900" u="sng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ลมค้าอ่อนกำลัง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ทำให้ฝั่งตะวันตก </a:t>
            </a:r>
            <a:r>
              <a:rPr lang="th-TH" sz="900" u="sng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(ไทย) แห้งแล้ง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และฝั่งตะวันออก (อเมริกาใต้) ฝนตก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u="sng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สัตว์น้ำน้อยลง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ลาน</a:t>
            </a: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ิญา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(</a:t>
            </a:r>
            <a:r>
              <a:rPr lang="en-US" sz="900" b="1" i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La Nina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)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เกิดจาก</a:t>
            </a:r>
            <a:r>
              <a:rPr lang="th-TH" sz="900" u="sng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ลมค้ามีกำลังแรงขึ้น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ทำให้ฝั่งตะวันตก </a:t>
            </a:r>
            <a:r>
              <a:rPr lang="th-TH" sz="900" u="sng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(ไทย) มีฝนมากขึ้น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และฝั่งตะวันออก (อเมริกาใต้) แห้งแล้งมากขึ้น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u="sng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สัตว์น้ำมากขึ้น</a:t>
            </a:r>
            <a:endParaRPr lang="en-US" sz="900" u="sng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กระบวนการเกิดสมดุลพลังงานของโลก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(โลกรับพลังงานจาก </a:t>
            </a:r>
            <a:r>
              <a:rPr lang="en-US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sun -&gt;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ปล่อยสู่อวกาศ)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โลกจะได้รับพลังงานจากดวงอาทิตย์ แต่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…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29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%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จะถูกเมฆ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particles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พื้นผิวโลก สะท้อนรังสีกลับสู่อวกาศ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23%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จะถูกเมฆ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particles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ต่างๆ ดูดกลืนเอาไว้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48%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จะถูกพื้นผิวโลกดูดกลืนไว้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พลังงานที่ถูกดูดกลืนไว้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พื้นผิวโลกจะปล่อยพลังงานประมาณ 12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%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กลับอวกาศ (ในรูปของรังสีอินฟราเรด) ที่เหลือก็จะให้บรรยากาศดูดกลืน (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ใช้เอาไปทำให้อากาศยกตัว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+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การเกิดเมฆ)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บรรยากาศจะแผ่รังสีอินฟราเรดมาที่พื้นผิวโลก ทำให้เกิด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loop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การถ่ายเทพลังงานไป</a:t>
            </a:r>
            <a:r>
              <a:rPr lang="th-TH" sz="900" dirty="0" err="1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เรื่อยๆ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ซึ่งท้ายที่สุดบรรยากาศจะปล่อยพลังงาน 59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%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สมดุลพลังงาน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ทำให้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Temp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ของอากาศและผิวโลกไม่ต่างกันมากในเวลากลางวัน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การเปลี่ยนแปลงของการรับ-ถ่ายออกของพลังงาน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=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การเปลี่ยนสมดุลพลังงาน </a:t>
            </a:r>
            <a:b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</a:b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หลังยุคปฏิวัติอุตสาหกรรม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Climate Change : </a:t>
            </a:r>
            <a:r>
              <a:rPr lang="th-TH" sz="900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การเปลี่ยนค่าเฉลี่ยต่างๆ ของลมฟ้าอากาศอย่างยาวนาน</a:t>
            </a: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ปัจจัยที่มีผลต่อ </a:t>
            </a:r>
            <a:r>
              <a:rPr lang="en-US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Climate Change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แก๊สเรือนกระจก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Greenhouse Gas , GHG)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GHG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จะดูดกลืนรังสีอินฟราเรด และแผ่กลับมายังผิวโลก ทำให้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Temp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ของผิวโลกสูงขึ้น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ความสามารถดังกล่าวจะถูกคำนวณผ่านระยะเวลาที่คงอยู่ในบรรยากาศ และค่าศักยภาพที่ทำให้เกิดภาวะโลกร้อน (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GWP)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ปริมาณแก๊สเรือนกระจกสามารถเปลี่ยนแปลงได้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อุตสาหกรรม การหายใจของสิ่งมีชีวิต การเกิดภูเขาไฟระเบิด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ไอน้ำเป็นแก๊สเรือนกระจกที่ส่งผลต่อการเพิ่มของ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Temp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มากสุด เพราะมีปริมาณและความหนาแน่นที่มากสุด (แต่เราไม่เอามาคิด เพราะมันเป็นส่วนหนึ่งของ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Water cycle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ที่ปริมาณมันเปลี่ยนแปลงได้ตลอดเวลา)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ละอองลอย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(Particles)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ละอองลอยในอากาศจะทำให้แสงกระเจิงและสะท้อนออกไป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รังสีจาก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sun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จะตกกระทบพื้นผิวโลกน้อยลง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Temp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ลดลง</a:t>
            </a:r>
            <a:endParaRPr lang="en-US" sz="900" dirty="0">
              <a:solidFill>
                <a:schemeClr val="accent3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การเกิดละอองลอย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การเกิดภูเขาไฟระเบิด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ค่า 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albedo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บริเวณที่มี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albedo </a:t>
            </a:r>
            <a:r>
              <a:rPr lang="th-TH" sz="900" b="1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ต่ำ</a:t>
            </a: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=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รังสีสะท้อนสู่อวกาศ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น้อย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Temp 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สูง</a:t>
            </a:r>
          </a:p>
          <a:p>
            <a:pPr marL="628650" lvl="1" indent="-171450">
              <a:lnSpc>
                <a:spcPct val="120000"/>
              </a:lnSpc>
              <a:buSzPct val="100000"/>
              <a:buFontTx/>
              <a:buChar char="-"/>
            </a:pP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บริเวณที่มี </a:t>
            </a:r>
            <a:r>
              <a:rPr lang="en-US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albedo </a:t>
            </a:r>
            <a:r>
              <a:rPr lang="th-TH" sz="900" b="1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สูง</a:t>
            </a:r>
            <a:r>
              <a:rPr lang="th-TH" sz="900" b="1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= 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รังสีสะท้อนสู่อวกาศ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มาก</a:t>
            </a:r>
            <a:r>
              <a:rPr lang="th-TH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</a:t>
            </a:r>
            <a:r>
              <a:rPr lang="en-US" sz="900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 Temp </a:t>
            </a:r>
            <a:r>
              <a:rPr lang="th-TH" sz="900" u="sng" dirty="0">
                <a:solidFill>
                  <a:schemeClr val="accent3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ต่ำ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th-TH" sz="900" b="1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วัฎจั</a:t>
            </a:r>
            <a:r>
              <a:rPr lang="th-TH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กรมิลานโควิช (</a:t>
            </a:r>
            <a:r>
              <a:rPr lang="en-US" sz="900" b="1" i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Milankovitch</a:t>
            </a: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)</a:t>
            </a:r>
            <a:endParaRPr lang="th-TH" sz="900" b="1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th-TH" sz="900" b="1" dirty="0">
                <a:solidFill>
                  <a:schemeClr val="accent1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ผลจากการเปลี่ยนแปลงภูมิอากาศและแนวทางป้องกัน</a:t>
            </a: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b="1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Climate Change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จะทำให้สภาพลมฟ้าอากาศเปลี่ยนแปลงรุนแรงขึ้น และเกิด</a:t>
            </a:r>
            <a:r>
              <a:rPr lang="th-TH" sz="900" dirty="0" err="1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ปรากฎการณ์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ต่างๆ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Ex: 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น้ำแข็งขั้วโลกละลาย </a:t>
            </a:r>
            <a:r>
              <a:rPr lang="en-US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-&gt;</a:t>
            </a:r>
            <a:r>
              <a:rPr lang="th-TH" sz="900" dirty="0">
                <a:solidFill>
                  <a:schemeClr val="accent2"/>
                </a:solidFill>
                <a:latin typeface="Sarabun" panose="00000500000000000000" pitchFamily="2" charset="-34"/>
                <a:cs typeface="Sarabun" panose="00000500000000000000" pitchFamily="2" charset="-34"/>
              </a:rPr>
              <a:t> ระดับน้ำทะเลสูงขึ้น</a:t>
            </a:r>
            <a:endParaRPr lang="en-US" sz="900" dirty="0">
              <a:solidFill>
                <a:schemeClr val="accent2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Tx/>
              <a:buChar char="-"/>
            </a:pPr>
            <a:endParaRPr lang="en-US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 marL="171450" indent="-171450">
              <a:lnSpc>
                <a:spcPct val="120000"/>
              </a:lnSpc>
              <a:buSzPct val="100000"/>
              <a:buFontTx/>
              <a:buChar char="-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pPr>
              <a:lnSpc>
                <a:spcPct val="120000"/>
              </a:lnSpc>
              <a:buSzPct val="100000"/>
            </a:pPr>
            <a:endParaRPr lang="th-TH" sz="900" dirty="0">
              <a:solidFill>
                <a:schemeClr val="accent1"/>
              </a:solidFill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FBD60-4E91-4549-907A-E6B771223595}"/>
              </a:ext>
            </a:extLst>
          </p:cNvPr>
          <p:cNvGrpSpPr/>
          <p:nvPr/>
        </p:nvGrpSpPr>
        <p:grpSpPr>
          <a:xfrm>
            <a:off x="5053377" y="362069"/>
            <a:ext cx="1441967" cy="1371757"/>
            <a:chOff x="5053377" y="1328115"/>
            <a:chExt cx="1441967" cy="1371757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5A572B39-3F26-4DFB-95C5-16084034FC47}"/>
                </a:ext>
              </a:extLst>
            </p:cNvPr>
            <p:cNvSpPr/>
            <p:nvPr/>
          </p:nvSpPr>
          <p:spPr>
            <a:xfrm>
              <a:off x="5053377" y="1328115"/>
              <a:ext cx="1441966" cy="1371757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11AA2B07-2A66-43E9-9CE4-BC79DA004826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3BFF1A-CBBE-412F-B143-048C9C154FC4}"/>
                </a:ext>
              </a:extLst>
            </p:cNvPr>
            <p:cNvSpPr txBox="1"/>
            <p:nvPr/>
          </p:nvSpPr>
          <p:spPr>
            <a:xfrm>
              <a:off x="5124140" y="1395566"/>
              <a:ext cx="1300438" cy="210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th-TH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รู้หรือไม่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ECA460-B6CA-4AB4-B802-143D2F7852A3}"/>
                </a:ext>
              </a:extLst>
            </p:cNvPr>
            <p:cNvSpPr txBox="1"/>
            <p:nvPr/>
          </p:nvSpPr>
          <p:spPr>
            <a:xfrm>
              <a:off x="5053378" y="1624589"/>
              <a:ext cx="1441966" cy="1061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กระแสน้ำเย็นจะทำให้น้ำกลายเป็นไอได้ยาก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-&gt;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อากาศแล้ง (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vice versa)</a:t>
              </a:r>
            </a:p>
            <a:p>
              <a:pPr algn="ctr"/>
              <a:endParaRPr lang="en-US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  <a:p>
              <a:pPr algn="ctr"/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เมื่อกระแสน้ำอุ่น </a:t>
              </a:r>
              <a:r>
                <a:rPr 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+ </a:t>
              </a:r>
              <a:r>
                <a:rPr lang="th-TH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น้ำเย็นมาเจอกัน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= </a:t>
              </a:r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เขตปลาชุกชุม และเมฆจะหนาเป็นพิเศษ</a:t>
              </a:r>
            </a:p>
          </p:txBody>
        </p:sp>
      </p:grp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C5FD8EC-542D-4B0B-AD05-3D36620D7651}"/>
              </a:ext>
            </a:extLst>
          </p:cNvPr>
          <p:cNvSpPr/>
          <p:nvPr/>
        </p:nvSpPr>
        <p:spPr>
          <a:xfrm>
            <a:off x="5821643" y="8738875"/>
            <a:ext cx="1307319" cy="731808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1D289-EA43-42D7-BE2E-B907BBDE09F5}"/>
              </a:ext>
            </a:extLst>
          </p:cNvPr>
          <p:cNvGrpSpPr/>
          <p:nvPr/>
        </p:nvGrpSpPr>
        <p:grpSpPr>
          <a:xfrm>
            <a:off x="6123644" y="8794283"/>
            <a:ext cx="477658" cy="477658"/>
            <a:chOff x="37457148" y="43666753"/>
            <a:chExt cx="2521638" cy="25216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A662AA-3E12-433F-94F4-B6A3E4573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3719" y="43851915"/>
              <a:ext cx="2172273" cy="217227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5C82D8-1ECD-404B-8D08-7D5F4CC10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57148" y="43666753"/>
              <a:ext cx="2521638" cy="252163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DD0D42-950C-4266-910B-DF7B0DD1745F}"/>
              </a:ext>
            </a:extLst>
          </p:cNvPr>
          <p:cNvSpPr txBox="1"/>
          <p:nvPr/>
        </p:nvSpPr>
        <p:spPr>
          <a:xfrm>
            <a:off x="5867808" y="9276669"/>
            <a:ext cx="989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rPr>
              <a:t>@studywkkattmos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76945-37EA-9F33-F132-B0FF03C8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15" y="314634"/>
            <a:ext cx="3059674" cy="159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7FED5-BDCD-818B-1EAF-B64AE63F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376" y="1932895"/>
            <a:ext cx="1441967" cy="7984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CF3F43-974B-CF40-4862-6D084853828E}"/>
              </a:ext>
            </a:extLst>
          </p:cNvPr>
          <p:cNvGrpSpPr/>
          <p:nvPr/>
        </p:nvGrpSpPr>
        <p:grpSpPr>
          <a:xfrm>
            <a:off x="404917" y="2815487"/>
            <a:ext cx="4083872" cy="215008"/>
            <a:chOff x="404917" y="1397922"/>
            <a:chExt cx="4083872" cy="215008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CC01F90-52AA-B1A1-110F-42616D4E302B}"/>
                </a:ext>
              </a:extLst>
            </p:cNvPr>
            <p:cNvSpPr/>
            <p:nvPr/>
          </p:nvSpPr>
          <p:spPr>
            <a:xfrm>
              <a:off x="523311" y="1397922"/>
              <a:ext cx="3965478" cy="215008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h-TH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การเปลี่ยนแปลงภูมิอากาศ (</a:t>
              </a:r>
              <a:r>
                <a:rPr lang="en-US" sz="1200" dirty="0">
                  <a:solidFill>
                    <a:schemeClr val="accent6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Climate Change)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5998D02-F28F-71E7-2617-E1F1DD51473A}"/>
                </a:ext>
              </a:extLst>
            </p:cNvPr>
            <p:cNvSpPr/>
            <p:nvPr/>
          </p:nvSpPr>
          <p:spPr>
            <a:xfrm>
              <a:off x="404917" y="1397922"/>
              <a:ext cx="275411" cy="215007"/>
            </a:xfrm>
            <a:prstGeom prst="roundRect">
              <a:avLst>
                <a:gd name="adj" fmla="val 359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2</a:t>
              </a: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498C55E5-03E7-A67B-5DAD-6F05076C61FF}"/>
                </a:ext>
              </a:extLst>
            </p:cNvPr>
            <p:cNvSpPr/>
            <p:nvPr/>
          </p:nvSpPr>
          <p:spPr>
            <a:xfrm>
              <a:off x="4317207" y="1438275"/>
              <a:ext cx="112724" cy="130968"/>
            </a:xfrm>
            <a:prstGeom prst="parallelogram">
              <a:avLst>
                <a:gd name="adj" fmla="val 297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50F5387-4861-540B-B37F-CE681C838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376" y="3357750"/>
            <a:ext cx="1441966" cy="107730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F75E703-972B-C656-3C8D-E456546645C7}"/>
              </a:ext>
            </a:extLst>
          </p:cNvPr>
          <p:cNvGrpSpPr/>
          <p:nvPr/>
        </p:nvGrpSpPr>
        <p:grpSpPr>
          <a:xfrm>
            <a:off x="5057275" y="6098625"/>
            <a:ext cx="1441967" cy="929922"/>
            <a:chOff x="5053377" y="1328116"/>
            <a:chExt cx="1441967" cy="92992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2C5963-5BF5-C744-2751-8C3E13AE3D50}"/>
                </a:ext>
              </a:extLst>
            </p:cNvPr>
            <p:cNvSpPr/>
            <p:nvPr/>
          </p:nvSpPr>
          <p:spPr>
            <a:xfrm>
              <a:off x="5053377" y="1328116"/>
              <a:ext cx="1441966" cy="929922"/>
            </a:xfrm>
            <a:prstGeom prst="roundRect">
              <a:avLst>
                <a:gd name="adj" fmla="val 895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FE82477-D680-8AF5-0191-33F1519FE715}"/>
                </a:ext>
              </a:extLst>
            </p:cNvPr>
            <p:cNvSpPr/>
            <p:nvPr/>
          </p:nvSpPr>
          <p:spPr>
            <a:xfrm>
              <a:off x="5124141" y="1394413"/>
              <a:ext cx="1300438" cy="214146"/>
            </a:xfrm>
            <a:prstGeom prst="roundRect">
              <a:avLst>
                <a:gd name="adj" fmla="val 29921"/>
              </a:avLst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98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5BAB62-8C44-E57B-46A0-89A8ED32122C}"/>
                </a:ext>
              </a:extLst>
            </p:cNvPr>
            <p:cNvSpPr txBox="1"/>
            <p:nvPr/>
          </p:nvSpPr>
          <p:spPr>
            <a:xfrm>
              <a:off x="5124140" y="1363371"/>
              <a:ext cx="1300438" cy="3208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chemeClr val="accent1"/>
                  </a:solidFill>
                  <a:latin typeface="Mitr" panose="00000500000000000000" pitchFamily="2" charset="-34"/>
                  <a:cs typeface="Mitr" panose="00000500000000000000" pitchFamily="2" charset="-34"/>
                </a:rPr>
                <a:t>Global Warming Potential (GWP)</a:t>
              </a:r>
              <a:endParaRPr lang="th-TH" sz="900" dirty="0">
                <a:solidFill>
                  <a:schemeClr val="accent1"/>
                </a:solidFill>
                <a:latin typeface="Mitr" panose="00000500000000000000" pitchFamily="2" charset="-34"/>
                <a:cs typeface="Mitr" panose="00000500000000000000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D74F8D-DEBE-C3CD-0FF5-D62A63323AFE}"/>
                </a:ext>
              </a:extLst>
            </p:cNvPr>
            <p:cNvSpPr txBox="1"/>
            <p:nvPr/>
          </p:nvSpPr>
          <p:spPr>
            <a:xfrm>
              <a:off x="5053378" y="1611707"/>
              <a:ext cx="144196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ค่าที่แสดงถึงความสามารถในการดูดกลืนความร้อนของแก๊สเรือนกระจกนั้นๆ เมื่อเทียบกับ </a:t>
              </a:r>
              <a:r>
                <a:rPr 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rabun" panose="00000500000000000000" pitchFamily="2" charset="-34"/>
                  <a:cs typeface="Sarabun" panose="00000500000000000000" pitchFamily="2" charset="-34"/>
                </a:rPr>
                <a:t>CO2</a:t>
              </a:r>
              <a:endParaRPr lang="th-TH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2600A65-DF14-B73A-2C37-600107D25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437" y="7446959"/>
            <a:ext cx="1479404" cy="10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[L-9] Classic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6D201D"/>
      </a:accent1>
      <a:accent2>
        <a:srgbClr val="273C51"/>
      </a:accent2>
      <a:accent3>
        <a:srgbClr val="324C29"/>
      </a:accent3>
      <a:accent4>
        <a:srgbClr val="535E57"/>
      </a:accent4>
      <a:accent5>
        <a:srgbClr val="A8B2AC"/>
      </a:accent5>
      <a:accent6>
        <a:srgbClr val="CECCCC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4806</TotalTime>
  <Words>1171</Words>
  <Application>Microsoft Office PowerPoint</Application>
  <PresentationFormat>A4 Paper (210x297 mm)</PresentationFormat>
  <Paragraphs>117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Courier New</vt:lpstr>
      <vt:lpstr>Mitr</vt:lpstr>
      <vt:lpstr>Mitr Medium</vt:lpstr>
      <vt:lpstr>Sarabun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Khattiya Wiriyakeattipong</dc:creator>
  <cp:lastModifiedBy>Khattiya Wiriyakeattipong</cp:lastModifiedBy>
  <cp:revision>69</cp:revision>
  <dcterms:created xsi:type="dcterms:W3CDTF">2022-01-18T02:10:26Z</dcterms:created>
  <dcterms:modified xsi:type="dcterms:W3CDTF">2023-03-04T16:09:01Z</dcterms:modified>
</cp:coreProperties>
</file>